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5"/>
  </p:sldMasterIdLst>
  <p:notesMasterIdLst>
    <p:notesMasterId r:id="rId56"/>
  </p:notesMasterIdLst>
  <p:handoutMasterIdLst>
    <p:handoutMasterId r:id="rId57"/>
  </p:handoutMasterIdLst>
  <p:sldIdLst>
    <p:sldId id="257" r:id="rId6"/>
    <p:sldId id="258" r:id="rId7"/>
    <p:sldId id="269" r:id="rId8"/>
    <p:sldId id="270" r:id="rId9"/>
    <p:sldId id="271" r:id="rId10"/>
    <p:sldId id="272" r:id="rId11"/>
    <p:sldId id="273" r:id="rId12"/>
    <p:sldId id="274" r:id="rId13"/>
    <p:sldId id="265" r:id="rId14"/>
    <p:sldId id="275" r:id="rId15"/>
    <p:sldId id="276" r:id="rId16"/>
    <p:sldId id="277" r:id="rId17"/>
    <p:sldId id="278" r:id="rId18"/>
    <p:sldId id="279" r:id="rId19"/>
    <p:sldId id="281" r:id="rId20"/>
    <p:sldId id="282" r:id="rId21"/>
    <p:sldId id="283" r:id="rId22"/>
    <p:sldId id="284" r:id="rId23"/>
    <p:sldId id="280" r:id="rId24"/>
    <p:sldId id="285" r:id="rId25"/>
    <p:sldId id="286" r:id="rId26"/>
    <p:sldId id="287" r:id="rId27"/>
    <p:sldId id="288" r:id="rId28"/>
    <p:sldId id="289" r:id="rId29"/>
    <p:sldId id="290" r:id="rId30"/>
    <p:sldId id="294" r:id="rId31"/>
    <p:sldId id="291" r:id="rId32"/>
    <p:sldId id="292" r:id="rId33"/>
    <p:sldId id="293"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263" r:id="rId5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BCE8F7E5-8E7A-634C-BF49-DF44196E44B7}">
          <p14:sldIdLst>
            <p14:sldId id="257"/>
          </p14:sldIdLst>
        </p14:section>
        <p14:section name="Content Page" id="{91F0685C-A71D-D842-8E58-CCCE57E0131D}">
          <p14:sldIdLst>
            <p14:sldId id="258"/>
            <p14:sldId id="269"/>
            <p14:sldId id="270"/>
            <p14:sldId id="271"/>
            <p14:sldId id="272"/>
            <p14:sldId id="273"/>
            <p14:sldId id="274"/>
            <p14:sldId id="265"/>
            <p14:sldId id="275"/>
            <p14:sldId id="276"/>
            <p14:sldId id="277"/>
            <p14:sldId id="278"/>
            <p14:sldId id="279"/>
            <p14:sldId id="281"/>
            <p14:sldId id="282"/>
            <p14:sldId id="283"/>
            <p14:sldId id="284"/>
            <p14:sldId id="280"/>
            <p14:sldId id="285"/>
            <p14:sldId id="286"/>
            <p14:sldId id="287"/>
            <p14:sldId id="288"/>
            <p14:sldId id="289"/>
            <p14:sldId id="290"/>
            <p14:sldId id="294"/>
            <p14:sldId id="291"/>
            <p14:sldId id="292"/>
            <p14:sldId id="293"/>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Lst>
        </p14:section>
        <p14:section name="Content" id="{5E8B98D0-7999-C04B-91AE-87375215A945}">
          <p14:sldIdLst/>
        </p14:section>
        <p14:section name="Divider Page" id="{DE1C5938-0096-F749-B561-AC451F1F987A}">
          <p14:sldIdLst/>
        </p14:section>
        <p14:section name="End of Slide" id="{D2FDE3E9-3CB0-7F4A-8388-B9BE0B6808C0}">
          <p14:sldIdLst>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Ô HOÀNG LÂN" initials="NHL" lastIdx="1" clrIdx="0">
    <p:extLst>
      <p:ext uri="{19B8F6BF-5375-455C-9EA6-DF929625EA0E}">
        <p15:presenceInfo xmlns:p15="http://schemas.microsoft.com/office/powerpoint/2012/main" userId="NGÔ HOÀNG LÂ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2A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3"/>
    <p:restoredTop sz="94643"/>
  </p:normalViewPr>
  <p:slideViewPr>
    <p:cSldViewPr snapToObjects="1">
      <p:cViewPr varScale="1">
        <p:scale>
          <a:sx n="109" d="100"/>
          <a:sy n="109" d="100"/>
        </p:scale>
        <p:origin x="78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153" d="100"/>
          <a:sy n="153" d="100"/>
        </p:scale>
        <p:origin x="3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A65B5D-80BF-8D44-9CA3-EA661C2A83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FACDF5A8-703F-A842-9A23-1F13FC6498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D7A4116-3A8B-6C40-85C8-5D9E61569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4A8FF7-1D77-6A4B-8701-3E700C986CDD}" type="slidenum">
              <a:rPr lang="en-US" smtClean="0"/>
              <a:t>‹#›</a:t>
            </a:fld>
            <a:endParaRPr lang="en-US"/>
          </a:p>
        </p:txBody>
      </p:sp>
      <p:sp>
        <p:nvSpPr>
          <p:cNvPr id="6" name="Date Placeholder 5">
            <a:extLst>
              <a:ext uri="{FF2B5EF4-FFF2-40B4-BE49-F238E27FC236}">
                <a16:creationId xmlns:a16="http://schemas.microsoft.com/office/drawing/2014/main" id="{FDAF6492-F415-514E-998A-9C06C3AE34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017523-B988-5344-BE9D-5C30F2DD031F}" type="datetimeFigureOut">
              <a:rPr lang="en-US" smtClean="0"/>
              <a:t>12/31/2024</a:t>
            </a:fld>
            <a:endParaRPr lang="en-US"/>
          </a:p>
        </p:txBody>
      </p:sp>
    </p:spTree>
    <p:extLst>
      <p:ext uri="{BB962C8B-B14F-4D97-AF65-F5344CB8AC3E}">
        <p14:creationId xmlns:p14="http://schemas.microsoft.com/office/powerpoint/2010/main" val="56087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09679DA0-9C50-7D49-A19E-B641B3ACC227}" type="datetimeFigureOut">
              <a:rPr lang="en-US" smtClean="0"/>
              <a:t>12/31/2024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95DAC-9081-3745-9E39-06FF4DCC2C54}" type="slidenum">
              <a:rPr lang="en-US" smtClean="0"/>
              <a:t>‹#›</a:t>
            </a:fld>
            <a:endParaRPr lang="en-US"/>
          </a:p>
        </p:txBody>
      </p:sp>
    </p:spTree>
    <p:extLst>
      <p:ext uri="{BB962C8B-B14F-4D97-AF65-F5344CB8AC3E}">
        <p14:creationId xmlns:p14="http://schemas.microsoft.com/office/powerpoint/2010/main" val="3999392221"/>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1E0D86A-A8B8-284D-96C3-0A4007EFDB89}"/>
              </a:ext>
            </a:extLst>
          </p:cNvPr>
          <p:cNvSpPr>
            <a:spLocks noGrp="1"/>
          </p:cNvSpPr>
          <p:nvPr>
            <p:ph type="pic" sz="quarter" idx="10" hasCustomPrompt="1"/>
          </p:nvPr>
        </p:nvSpPr>
        <p:spPr>
          <a:xfrm>
            <a:off x="0" y="0"/>
            <a:ext cx="12192000" cy="6858000"/>
          </a:xfrm>
          <a:prstGeom prst="rect">
            <a:avLst/>
          </a:prstGeom>
        </p:spPr>
        <p:txBody>
          <a:bodyPr/>
          <a:lstStyle>
            <a:lvl1pPr marL="0" indent="0" algn="r">
              <a:buNone/>
              <a:defRPr/>
            </a:lvl1pPr>
          </a:lstStyle>
          <a:p>
            <a:r>
              <a:rPr lang="en-US" dirty="0"/>
              <a:t>Click icon to add background image</a:t>
            </a:r>
          </a:p>
        </p:txBody>
      </p:sp>
      <p:grpSp>
        <p:nvGrpSpPr>
          <p:cNvPr id="15" name="Group 14">
            <a:extLst>
              <a:ext uri="{FF2B5EF4-FFF2-40B4-BE49-F238E27FC236}">
                <a16:creationId xmlns:a16="http://schemas.microsoft.com/office/drawing/2014/main" id="{D7CEA897-EFBD-1543-8377-C58606B92BFD}"/>
              </a:ext>
            </a:extLst>
          </p:cNvPr>
          <p:cNvGrpSpPr/>
          <p:nvPr userDrawn="1"/>
        </p:nvGrpSpPr>
        <p:grpSpPr>
          <a:xfrm>
            <a:off x="0" y="0"/>
            <a:ext cx="8299655" cy="6858000"/>
            <a:chOff x="0" y="0"/>
            <a:chExt cx="8299655" cy="6858000"/>
          </a:xfrm>
        </p:grpSpPr>
        <p:sp>
          <p:nvSpPr>
            <p:cNvPr id="8" name="Pentagon 7">
              <a:extLst>
                <a:ext uri="{FF2B5EF4-FFF2-40B4-BE49-F238E27FC236}">
                  <a16:creationId xmlns:a16="http://schemas.microsoft.com/office/drawing/2014/main" id="{070BFAA9-FFE6-8842-BE89-08D1F45DFF8E}"/>
                </a:ext>
              </a:extLst>
            </p:cNvPr>
            <p:cNvSpPr/>
            <p:nvPr userDrawn="1"/>
          </p:nvSpPr>
          <p:spPr>
            <a:xfrm>
              <a:off x="0" y="0"/>
              <a:ext cx="8228045" cy="6858000"/>
            </a:xfrm>
            <a:prstGeom prst="homePlat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dirty="0"/>
            </a:p>
          </p:txBody>
        </p:sp>
        <p:pic>
          <p:nvPicPr>
            <p:cNvPr id="9" name="Picture 8">
              <a:extLst>
                <a:ext uri="{FF2B5EF4-FFF2-40B4-BE49-F238E27FC236}">
                  <a16:creationId xmlns:a16="http://schemas.microsoft.com/office/drawing/2014/main" id="{D2C00F0E-A445-A54B-B795-7E28E5EB05D8}"/>
                </a:ext>
              </a:extLst>
            </p:cNvPr>
            <p:cNvPicPr>
              <a:picLocks noChangeAspect="1"/>
            </p:cNvPicPr>
            <p:nvPr userDrawn="1"/>
          </p:nvPicPr>
          <p:blipFill>
            <a:blip r:embed="rId2"/>
            <a:stretch>
              <a:fillRect/>
            </a:stretch>
          </p:blipFill>
          <p:spPr>
            <a:xfrm>
              <a:off x="6589367" y="1345559"/>
              <a:ext cx="1710288" cy="4166883"/>
            </a:xfrm>
            <a:prstGeom prst="rect">
              <a:avLst/>
            </a:prstGeom>
          </p:spPr>
        </p:pic>
        <p:pic>
          <p:nvPicPr>
            <p:cNvPr id="10" name="Picture 9">
              <a:extLst>
                <a:ext uri="{FF2B5EF4-FFF2-40B4-BE49-F238E27FC236}">
                  <a16:creationId xmlns:a16="http://schemas.microsoft.com/office/drawing/2014/main" id="{C155F39F-34BD-1E41-86B7-AE6877797BB5}"/>
                </a:ext>
              </a:extLst>
            </p:cNvPr>
            <p:cNvPicPr>
              <a:picLocks noChangeAspect="1"/>
            </p:cNvPicPr>
            <p:nvPr userDrawn="1"/>
          </p:nvPicPr>
          <p:blipFill>
            <a:blip r:embed="rId3"/>
            <a:stretch>
              <a:fillRect/>
            </a:stretch>
          </p:blipFill>
          <p:spPr>
            <a:xfrm>
              <a:off x="645969" y="501536"/>
              <a:ext cx="2848293" cy="455727"/>
            </a:xfrm>
            <a:prstGeom prst="rect">
              <a:avLst/>
            </a:prstGeom>
          </p:spPr>
        </p:pic>
      </p:grpSp>
      <p:sp>
        <p:nvSpPr>
          <p:cNvPr id="7" name="Text Placeholder 7">
            <a:extLst>
              <a:ext uri="{FF2B5EF4-FFF2-40B4-BE49-F238E27FC236}">
                <a16:creationId xmlns:a16="http://schemas.microsoft.com/office/drawing/2014/main" id="{5246AC56-20AE-3541-8F7D-730D3148FC52}"/>
              </a:ext>
            </a:extLst>
          </p:cNvPr>
          <p:cNvSpPr>
            <a:spLocks noGrp="1"/>
          </p:cNvSpPr>
          <p:nvPr>
            <p:ph type="body" sz="quarter" idx="11" hasCustomPrompt="1"/>
          </p:nvPr>
        </p:nvSpPr>
        <p:spPr>
          <a:xfrm>
            <a:off x="645969" y="4023678"/>
            <a:ext cx="4482147" cy="1179554"/>
          </a:xfrm>
          <a:prstGeom prst="rect">
            <a:avLst/>
          </a:prstGeom>
        </p:spPr>
        <p:txBody>
          <a:bodyPr lIns="0" tIns="0" rIns="0" bIns="0">
            <a:spAutoFit/>
          </a:bodyPr>
          <a:lstStyle>
            <a:lvl1pPr marL="0" indent="0">
              <a:buFontTx/>
              <a:buNone/>
              <a:defRPr sz="4200" b="0" i="0">
                <a:solidFill>
                  <a:schemeClr val="bg1"/>
                </a:solidFill>
                <a:latin typeface="Mitr Medium" pitchFamily="2" charset="-34"/>
                <a:cs typeface="Mitr Medium" pitchFamily="2" charset="-34"/>
              </a:defRPr>
            </a:lvl1pPr>
            <a:lvl2pPr marL="457189" indent="0">
              <a:buFontTx/>
              <a:buNone/>
              <a:defRPr/>
            </a:lvl2pPr>
          </a:lstStyle>
          <a:p>
            <a:pPr lvl="0"/>
            <a:r>
              <a:rPr lang="en-US" dirty="0"/>
              <a:t>EDIT MASTER TEXT STYLES</a:t>
            </a:r>
          </a:p>
        </p:txBody>
      </p:sp>
      <p:sp>
        <p:nvSpPr>
          <p:cNvPr id="11" name="Text Placeholder 11">
            <a:extLst>
              <a:ext uri="{FF2B5EF4-FFF2-40B4-BE49-F238E27FC236}">
                <a16:creationId xmlns:a16="http://schemas.microsoft.com/office/drawing/2014/main" id="{EEEC4F91-388C-7742-A90E-60E1456D724E}"/>
              </a:ext>
            </a:extLst>
          </p:cNvPr>
          <p:cNvSpPr>
            <a:spLocks noGrp="1"/>
          </p:cNvSpPr>
          <p:nvPr>
            <p:ph type="body" sz="quarter" idx="12" hasCustomPrompt="1"/>
          </p:nvPr>
        </p:nvSpPr>
        <p:spPr>
          <a:xfrm>
            <a:off x="646604" y="5203825"/>
            <a:ext cx="4481512" cy="819150"/>
          </a:xfrm>
          <a:prstGeom prst="rect">
            <a:avLst/>
          </a:prstGeom>
        </p:spPr>
        <p:txBody>
          <a:bodyPr lIns="0" tIns="0" rIns="0" bIns="0"/>
          <a:lstStyle>
            <a:lvl1pPr marL="0" indent="0">
              <a:buNone/>
              <a:defRPr sz="2000" b="0" i="0">
                <a:solidFill>
                  <a:schemeClr val="bg1"/>
                </a:solidFill>
                <a:latin typeface="Mitr Light" pitchFamily="2" charset="-34"/>
                <a:cs typeface="Mitr Light" pitchFamily="2" charset="-34"/>
              </a:defRPr>
            </a:lvl1pPr>
          </a:lstStyle>
          <a:p>
            <a:pPr lvl="0"/>
            <a:r>
              <a:rPr lang="en-US" dirty="0"/>
              <a:t>Edit Master Text Styles</a:t>
            </a:r>
          </a:p>
        </p:txBody>
      </p:sp>
    </p:spTree>
    <p:extLst>
      <p:ext uri="{BB962C8B-B14F-4D97-AF65-F5344CB8AC3E}">
        <p14:creationId xmlns:p14="http://schemas.microsoft.com/office/powerpoint/2010/main" val="554307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02424" y="692696"/>
            <a:ext cx="6596239" cy="512448"/>
          </a:xfrm>
          <a:prstGeom prst="rect">
            <a:avLst/>
          </a:prstGeom>
        </p:spPr>
        <p:txBody>
          <a:bodyPr wrap="square" lIns="0" tIns="0" rIns="0" bIns="0" numCol="1" anchor="t" anchorCtr="0">
            <a:spAutoFit/>
          </a:bodyPr>
          <a:lstStyle>
            <a:lvl1pPr marL="9525" indent="0" algn="l">
              <a:tabLst/>
              <a:defRPr sz="3600" b="0" i="0">
                <a:solidFill>
                  <a:schemeClr val="accent1"/>
                </a:solidFill>
                <a:latin typeface="Mitr Medium" pitchFamily="2" charset="-34"/>
                <a:cs typeface="Mitr Medium" pitchFamily="2" charset="-34"/>
              </a:defRPr>
            </a:lvl1pPr>
          </a:lstStyle>
          <a:p>
            <a:r>
              <a:rPr lang="en-US" dirty="0"/>
              <a:t>CONTENT</a:t>
            </a:r>
          </a:p>
        </p:txBody>
      </p:sp>
      <p:pic>
        <p:nvPicPr>
          <p:cNvPr id="8" name="Picture 7">
            <a:extLst>
              <a:ext uri="{FF2B5EF4-FFF2-40B4-BE49-F238E27FC236}">
                <a16:creationId xmlns:a16="http://schemas.microsoft.com/office/drawing/2014/main" id="{ADD825C0-4F86-6344-ACB3-5D1DE41CD26D}"/>
              </a:ext>
            </a:extLst>
          </p:cNvPr>
          <p:cNvPicPr>
            <a:picLocks noChangeAspect="1"/>
          </p:cNvPicPr>
          <p:nvPr userDrawn="1"/>
        </p:nvPicPr>
        <p:blipFill>
          <a:blip r:embed="rId2"/>
          <a:stretch>
            <a:fillRect/>
          </a:stretch>
        </p:blipFill>
        <p:spPr>
          <a:xfrm>
            <a:off x="778134" y="692695"/>
            <a:ext cx="186974" cy="498599"/>
          </a:xfrm>
          <a:prstGeom prst="rect">
            <a:avLst/>
          </a:prstGeom>
        </p:spPr>
      </p:pic>
      <p:sp>
        <p:nvSpPr>
          <p:cNvPr id="15" name="Slide Number Placeholder 5">
            <a:extLst>
              <a:ext uri="{FF2B5EF4-FFF2-40B4-BE49-F238E27FC236}">
                <a16:creationId xmlns:a16="http://schemas.microsoft.com/office/drawing/2014/main" id="{42BCA403-F56A-9946-B665-2EB3D99B9E54}"/>
              </a:ext>
            </a:extLst>
          </p:cNvPr>
          <p:cNvSpPr>
            <a:spLocks noGrp="1"/>
          </p:cNvSpPr>
          <p:nvPr>
            <p:ph type="sldNum" sz="quarter" idx="4"/>
          </p:nvPr>
        </p:nvSpPr>
        <p:spPr>
          <a:xfrm>
            <a:off x="8610600" y="6400800"/>
            <a:ext cx="2743200" cy="320676"/>
          </a:xfrm>
          <a:prstGeom prst="rect">
            <a:avLst/>
          </a:prstGeom>
        </p:spPr>
        <p:txBody>
          <a:bodyPr vert="horz" lIns="91440" tIns="45720" rIns="91440" bIns="45720" rtlCol="0" anchor="ctr"/>
          <a:lstStyle>
            <a:lvl1pPr algn="r">
              <a:defRPr sz="1200" b="0" i="0">
                <a:solidFill>
                  <a:schemeClr val="accent1"/>
                </a:solidFill>
                <a:latin typeface="Mitr Light" pitchFamily="2" charset="-34"/>
                <a:cs typeface="Mitr Light" pitchFamily="2" charset="-34"/>
              </a:defRPr>
            </a:lvl1pPr>
          </a:lstStyle>
          <a:p>
            <a:fld id="{7FA1D1B6-1E77-4A4D-A517-B3E1C945FECB}" type="slidenum">
              <a:rPr lang="en-US" smtClean="0"/>
              <a:pPr/>
              <a:t>‹#›</a:t>
            </a:fld>
            <a:endParaRPr lang="en-US" dirty="0"/>
          </a:p>
        </p:txBody>
      </p:sp>
      <p:pic>
        <p:nvPicPr>
          <p:cNvPr id="16" name="Picture 15">
            <a:extLst>
              <a:ext uri="{FF2B5EF4-FFF2-40B4-BE49-F238E27FC236}">
                <a16:creationId xmlns:a16="http://schemas.microsoft.com/office/drawing/2014/main" id="{E01ED15C-3D45-1B42-A2A1-122214A69294}"/>
              </a:ext>
            </a:extLst>
          </p:cNvPr>
          <p:cNvPicPr>
            <a:picLocks noChangeAspect="1"/>
          </p:cNvPicPr>
          <p:nvPr userDrawn="1"/>
        </p:nvPicPr>
        <p:blipFill>
          <a:blip r:embed="rId3"/>
          <a:stretch>
            <a:fillRect/>
          </a:stretch>
        </p:blipFill>
        <p:spPr>
          <a:xfrm>
            <a:off x="9729601" y="6479207"/>
            <a:ext cx="1024144" cy="163863"/>
          </a:xfrm>
          <a:prstGeom prst="rect">
            <a:avLst/>
          </a:prstGeom>
        </p:spPr>
      </p:pic>
      <p:cxnSp>
        <p:nvCxnSpPr>
          <p:cNvPr id="17" name="Straight Connector 16">
            <a:extLst>
              <a:ext uri="{FF2B5EF4-FFF2-40B4-BE49-F238E27FC236}">
                <a16:creationId xmlns:a16="http://schemas.microsoft.com/office/drawing/2014/main" id="{AFDE1015-C4AB-1744-B7CB-8103ABCE8ACA}"/>
              </a:ext>
            </a:extLst>
          </p:cNvPr>
          <p:cNvCxnSpPr>
            <a:cxnSpLocks/>
          </p:cNvCxnSpPr>
          <p:nvPr userDrawn="1"/>
        </p:nvCxnSpPr>
        <p:spPr>
          <a:xfrm>
            <a:off x="10931236" y="6400800"/>
            <a:ext cx="0" cy="320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6DCFA493-8467-3E45-8060-F4BB8F7FBFEA}"/>
              </a:ext>
            </a:extLst>
          </p:cNvPr>
          <p:cNvSpPr>
            <a:spLocks noGrp="1"/>
          </p:cNvSpPr>
          <p:nvPr>
            <p:ph type="pic" sz="quarter" idx="16" hasCustomPrompt="1"/>
          </p:nvPr>
        </p:nvSpPr>
        <p:spPr>
          <a:xfrm flipH="1">
            <a:off x="6792000" y="1458000"/>
            <a:ext cx="5400000" cy="5400000"/>
          </a:xfrm>
          <a:prstGeom prst="rtTriangle">
            <a:avLst/>
          </a:prstGeom>
          <a:solidFill>
            <a:schemeClr val="tx2"/>
          </a:solidFill>
        </p:spPr>
        <p:txBody>
          <a:bodyPr/>
          <a:lstStyle/>
          <a:p>
            <a:r>
              <a:rPr lang="en-US" dirty="0"/>
              <a:t>Click the icon to insert picture</a:t>
            </a:r>
          </a:p>
        </p:txBody>
      </p:sp>
      <p:sp>
        <p:nvSpPr>
          <p:cNvPr id="20" name="Text Placeholder 19">
            <a:extLst>
              <a:ext uri="{FF2B5EF4-FFF2-40B4-BE49-F238E27FC236}">
                <a16:creationId xmlns:a16="http://schemas.microsoft.com/office/drawing/2014/main" id="{DA9CA75E-58C1-E34C-AD9D-15B837C5B971}"/>
              </a:ext>
            </a:extLst>
          </p:cNvPr>
          <p:cNvSpPr>
            <a:spLocks noGrp="1"/>
          </p:cNvSpPr>
          <p:nvPr>
            <p:ph type="body" sz="quarter" idx="17"/>
          </p:nvPr>
        </p:nvSpPr>
        <p:spPr>
          <a:xfrm>
            <a:off x="775986" y="1218994"/>
            <a:ext cx="6596238" cy="4348783"/>
          </a:xfrm>
          <a:prstGeom prst="rect">
            <a:avLst/>
          </a:prstGeom>
        </p:spPr>
        <p:txBody>
          <a:bodyPr/>
          <a:lstStyle>
            <a:lvl1pPr marL="457200" indent="-457200">
              <a:lnSpc>
                <a:spcPct val="150000"/>
              </a:lnSpc>
              <a:buFont typeface="+mj-lt"/>
              <a:buAutoNum type="arabicPeriod"/>
              <a:defRPr sz="2000" b="0" i="0">
                <a:latin typeface="Mitr" pitchFamily="2" charset="-34"/>
                <a:cs typeface="Mitr" pitchFamily="2" charset="-34"/>
              </a:defRPr>
            </a:lvl1pPr>
            <a:lvl2pPr marL="457189" indent="0">
              <a:lnSpc>
                <a:spcPct val="150000"/>
              </a:lnSpc>
              <a:buFontTx/>
              <a:buNone/>
              <a:defRPr sz="1400" b="0" i="0">
                <a:latin typeface="Mitr Light" pitchFamily="2" charset="-34"/>
                <a:cs typeface="Mitr Light" pitchFamily="2" charset="-34"/>
              </a:defRPr>
            </a:lvl2pPr>
            <a:lvl3pPr marL="1142971" indent="-228594">
              <a:buFontTx/>
              <a:buBlip>
                <a:blip r:embed="rId4"/>
              </a:buBlip>
              <a:defRPr sz="1400" b="0" i="0">
                <a:latin typeface="Mitr Light" pitchFamily="2" charset="-34"/>
                <a:cs typeface="Mitr Light" pitchFamily="2" charset="-34"/>
              </a:defRPr>
            </a:lvl3pPr>
            <a:lvl4pPr>
              <a:defRPr b="0" i="0">
                <a:latin typeface="Mitr Light" pitchFamily="2" charset="-34"/>
                <a:cs typeface="Mitr Light" pitchFamily="2" charset="-34"/>
              </a:defRPr>
            </a:lvl4pPr>
            <a:lvl5pPr>
              <a:defRPr b="0" i="0">
                <a:latin typeface="Mitr Light" pitchFamily="2" charset="-34"/>
                <a:cs typeface="Mitr Light" pitchFamily="2" charset="-34"/>
              </a:defRPr>
            </a:lvl5pPr>
          </a:lstStyle>
          <a:p>
            <a:pPr lvl="0"/>
            <a:r>
              <a:rPr lang="en-US" dirty="0"/>
              <a:t>Edit Master text styles</a:t>
            </a:r>
          </a:p>
          <a:p>
            <a:pPr lvl="1"/>
            <a:r>
              <a:rPr lang="en-US" dirty="0"/>
              <a:t>Second level</a:t>
            </a:r>
          </a:p>
          <a:p>
            <a:pPr lvl="0"/>
            <a:r>
              <a:rPr lang="en-US" dirty="0"/>
              <a:t>Edit Master text styles</a:t>
            </a:r>
          </a:p>
          <a:p>
            <a:pPr lvl="1"/>
            <a:r>
              <a:rPr lang="en-US" dirty="0"/>
              <a:t>Second level</a:t>
            </a:r>
          </a:p>
          <a:p>
            <a:pPr lvl="0"/>
            <a:r>
              <a:rPr lang="en-US" dirty="0"/>
              <a:t>Edit Master text styles</a:t>
            </a:r>
          </a:p>
          <a:p>
            <a:pPr lvl="1"/>
            <a:r>
              <a:rPr lang="en-US" dirty="0"/>
              <a:t>Second level</a:t>
            </a:r>
          </a:p>
          <a:p>
            <a:pPr lvl="0"/>
            <a:r>
              <a:rPr lang="en-US" dirty="0"/>
              <a:t>Edit Master text styles</a:t>
            </a:r>
          </a:p>
          <a:p>
            <a:pPr lvl="1"/>
            <a:r>
              <a:rPr lang="en-US" dirty="0"/>
              <a:t>Second level</a:t>
            </a:r>
          </a:p>
        </p:txBody>
      </p:sp>
    </p:spTree>
    <p:extLst>
      <p:ext uri="{BB962C8B-B14F-4D97-AF65-F5344CB8AC3E}">
        <p14:creationId xmlns:p14="http://schemas.microsoft.com/office/powerpoint/2010/main" val="1216279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with Bullet Points &amp; Imag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186613" y="1466263"/>
            <a:ext cx="5005387" cy="4222220"/>
          </a:xfrm>
          <a:prstGeom prst="rect">
            <a:avLst/>
          </a:prstGeo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9" name="Title 1">
            <a:extLst>
              <a:ext uri="{FF2B5EF4-FFF2-40B4-BE49-F238E27FC236}">
                <a16:creationId xmlns:a16="http://schemas.microsoft.com/office/drawing/2014/main" id="{51C34CD9-772C-F846-987B-5FD06D09BB1A}"/>
              </a:ext>
            </a:extLst>
          </p:cNvPr>
          <p:cNvSpPr>
            <a:spLocks noGrp="1"/>
          </p:cNvSpPr>
          <p:nvPr>
            <p:ph type="ctrTitle" hasCustomPrompt="1"/>
          </p:nvPr>
        </p:nvSpPr>
        <p:spPr>
          <a:xfrm>
            <a:off x="1302423" y="692695"/>
            <a:ext cx="5255540" cy="512448"/>
          </a:xfrm>
          <a:prstGeom prst="rect">
            <a:avLst/>
          </a:prstGeom>
        </p:spPr>
        <p:txBody>
          <a:bodyPr wrap="square" lIns="0" tIns="0" rIns="0" bIns="0" numCol="1" anchor="t" anchorCtr="0">
            <a:spAutoFit/>
          </a:bodyPr>
          <a:lstStyle>
            <a:lvl1pPr marL="9525" indent="0" algn="l">
              <a:tabLst/>
              <a:defRPr sz="3600" b="0" i="0">
                <a:solidFill>
                  <a:schemeClr val="accent1"/>
                </a:solidFill>
                <a:latin typeface="Mitr Medium" pitchFamily="2" charset="-34"/>
                <a:cs typeface="Mitr Medium" pitchFamily="2" charset="-34"/>
              </a:defRPr>
            </a:lvl1pPr>
          </a:lstStyle>
          <a:p>
            <a:r>
              <a:rPr lang="en-US" dirty="0"/>
              <a:t>PAGE HEADER</a:t>
            </a:r>
          </a:p>
        </p:txBody>
      </p:sp>
      <p:sp>
        <p:nvSpPr>
          <p:cNvPr id="8" name="Slide Number Placeholder 5">
            <a:extLst>
              <a:ext uri="{FF2B5EF4-FFF2-40B4-BE49-F238E27FC236}">
                <a16:creationId xmlns:a16="http://schemas.microsoft.com/office/drawing/2014/main" id="{6DA1B124-1A3E-C642-A6B8-7A5A6BFF0B5A}"/>
              </a:ext>
            </a:extLst>
          </p:cNvPr>
          <p:cNvSpPr>
            <a:spLocks noGrp="1"/>
          </p:cNvSpPr>
          <p:nvPr>
            <p:ph type="sldNum" sz="quarter" idx="4"/>
          </p:nvPr>
        </p:nvSpPr>
        <p:spPr>
          <a:xfrm>
            <a:off x="8610600" y="6400800"/>
            <a:ext cx="2743200" cy="320676"/>
          </a:xfrm>
          <a:prstGeom prst="rect">
            <a:avLst/>
          </a:prstGeom>
        </p:spPr>
        <p:txBody>
          <a:bodyPr vert="horz" lIns="91440" tIns="45720" rIns="91440" bIns="45720" rtlCol="0" anchor="ctr"/>
          <a:lstStyle>
            <a:lvl1pPr algn="r">
              <a:defRPr sz="1200" b="0" i="0">
                <a:solidFill>
                  <a:schemeClr val="accent1"/>
                </a:solidFill>
                <a:latin typeface="Mitr Light" pitchFamily="2" charset="-34"/>
                <a:cs typeface="Mitr Light" pitchFamily="2" charset="-34"/>
              </a:defRPr>
            </a:lvl1pPr>
          </a:lstStyle>
          <a:p>
            <a:fld id="{7FA1D1B6-1E77-4A4D-A517-B3E1C945FECB}" type="slidenum">
              <a:rPr lang="en-US" smtClean="0"/>
              <a:pPr/>
              <a:t>‹#›</a:t>
            </a:fld>
            <a:endParaRPr lang="en-US" dirty="0"/>
          </a:p>
        </p:txBody>
      </p:sp>
      <p:pic>
        <p:nvPicPr>
          <p:cNvPr id="11" name="Picture 10">
            <a:extLst>
              <a:ext uri="{FF2B5EF4-FFF2-40B4-BE49-F238E27FC236}">
                <a16:creationId xmlns:a16="http://schemas.microsoft.com/office/drawing/2014/main" id="{1141AEAD-524C-BB42-ACBA-9DC11D2D7CF6}"/>
              </a:ext>
            </a:extLst>
          </p:cNvPr>
          <p:cNvPicPr>
            <a:picLocks noChangeAspect="1"/>
          </p:cNvPicPr>
          <p:nvPr userDrawn="1"/>
        </p:nvPicPr>
        <p:blipFill>
          <a:blip r:embed="rId2"/>
          <a:stretch>
            <a:fillRect/>
          </a:stretch>
        </p:blipFill>
        <p:spPr>
          <a:xfrm>
            <a:off x="9729601" y="6479207"/>
            <a:ext cx="1024144" cy="163863"/>
          </a:xfrm>
          <a:prstGeom prst="rect">
            <a:avLst/>
          </a:prstGeom>
        </p:spPr>
      </p:pic>
      <p:cxnSp>
        <p:nvCxnSpPr>
          <p:cNvPr id="13" name="Straight Connector 12">
            <a:extLst>
              <a:ext uri="{FF2B5EF4-FFF2-40B4-BE49-F238E27FC236}">
                <a16:creationId xmlns:a16="http://schemas.microsoft.com/office/drawing/2014/main" id="{3409EA21-50CC-8243-BB18-909EAB832F29}"/>
              </a:ext>
            </a:extLst>
          </p:cNvPr>
          <p:cNvCxnSpPr>
            <a:cxnSpLocks/>
          </p:cNvCxnSpPr>
          <p:nvPr userDrawn="1"/>
        </p:nvCxnSpPr>
        <p:spPr>
          <a:xfrm>
            <a:off x="10931236" y="6400800"/>
            <a:ext cx="0" cy="320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C1F9082-55D3-D946-BBCF-0B56EBCA91A7}"/>
              </a:ext>
            </a:extLst>
          </p:cNvPr>
          <p:cNvPicPr>
            <a:picLocks noChangeAspect="1"/>
          </p:cNvPicPr>
          <p:nvPr userDrawn="1"/>
        </p:nvPicPr>
        <p:blipFill>
          <a:blip r:embed="rId3"/>
          <a:stretch>
            <a:fillRect/>
          </a:stretch>
        </p:blipFill>
        <p:spPr>
          <a:xfrm>
            <a:off x="778134" y="692695"/>
            <a:ext cx="186974" cy="498599"/>
          </a:xfrm>
          <a:prstGeom prst="rect">
            <a:avLst/>
          </a:prstGeom>
        </p:spPr>
      </p:pic>
      <p:sp>
        <p:nvSpPr>
          <p:cNvPr id="6" name="Text Placeholder 5">
            <a:extLst>
              <a:ext uri="{FF2B5EF4-FFF2-40B4-BE49-F238E27FC236}">
                <a16:creationId xmlns:a16="http://schemas.microsoft.com/office/drawing/2014/main" id="{B0805EFB-E508-714C-BD08-C6EF86AD9401}"/>
              </a:ext>
            </a:extLst>
          </p:cNvPr>
          <p:cNvSpPr>
            <a:spLocks noGrp="1"/>
          </p:cNvSpPr>
          <p:nvPr>
            <p:ph type="body" sz="quarter" idx="11"/>
          </p:nvPr>
        </p:nvSpPr>
        <p:spPr>
          <a:xfrm>
            <a:off x="777875" y="1466850"/>
            <a:ext cx="5780088" cy="4221163"/>
          </a:xfrm>
          <a:prstGeom prst="rect">
            <a:avLst/>
          </a:prstGeom>
        </p:spPr>
        <p:txBody>
          <a:bodyPr/>
          <a:lstStyle>
            <a:lvl1pPr marL="228594" indent="-228594">
              <a:buFontTx/>
              <a:buBlip>
                <a:blip r:embed="rId4"/>
              </a:buBlip>
              <a:defRPr sz="1400" b="0" i="0">
                <a:latin typeface="Mitr Light" pitchFamily="2" charset="-34"/>
                <a:cs typeface="Mitr Light" pitchFamily="2" charset="-34"/>
              </a:defRPr>
            </a:lvl1pPr>
          </a:lstStyle>
          <a:p>
            <a:pPr lvl="0"/>
            <a:r>
              <a:rPr lang="en-US" dirty="0"/>
              <a:t>Edit Master text styles</a:t>
            </a:r>
          </a:p>
        </p:txBody>
      </p:sp>
    </p:spTree>
    <p:extLst>
      <p:ext uri="{BB962C8B-B14F-4D97-AF65-F5344CB8AC3E}">
        <p14:creationId xmlns:p14="http://schemas.microsoft.com/office/powerpoint/2010/main" val="3086763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with Image Only">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 y="1466262"/>
            <a:ext cx="12192000" cy="4777377"/>
          </a:xfrm>
          <a:prstGeom prst="rect">
            <a:avLst/>
          </a:prstGeo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6" name="Slide Number Placeholder 5">
            <a:extLst>
              <a:ext uri="{FF2B5EF4-FFF2-40B4-BE49-F238E27FC236}">
                <a16:creationId xmlns:a16="http://schemas.microsoft.com/office/drawing/2014/main" id="{7F079339-5387-3E43-BEB0-C58CAC025261}"/>
              </a:ext>
            </a:extLst>
          </p:cNvPr>
          <p:cNvSpPr>
            <a:spLocks noGrp="1"/>
          </p:cNvSpPr>
          <p:nvPr>
            <p:ph type="sldNum" sz="quarter" idx="4"/>
          </p:nvPr>
        </p:nvSpPr>
        <p:spPr>
          <a:xfrm>
            <a:off x="8610600" y="6400800"/>
            <a:ext cx="2743200" cy="320676"/>
          </a:xfrm>
          <a:prstGeom prst="rect">
            <a:avLst/>
          </a:prstGeom>
        </p:spPr>
        <p:txBody>
          <a:bodyPr vert="horz" lIns="91440" tIns="45720" rIns="91440" bIns="45720" rtlCol="0" anchor="ctr"/>
          <a:lstStyle>
            <a:lvl1pPr algn="r">
              <a:defRPr sz="1200" b="0" i="0">
                <a:solidFill>
                  <a:schemeClr val="accent1"/>
                </a:solidFill>
                <a:latin typeface="Mitr Light" pitchFamily="2" charset="-34"/>
                <a:cs typeface="Mitr Light" pitchFamily="2" charset="-34"/>
              </a:defRPr>
            </a:lvl1pPr>
          </a:lstStyle>
          <a:p>
            <a:fld id="{7FA1D1B6-1E77-4A4D-A517-B3E1C945FECB}" type="slidenum">
              <a:rPr lang="en-US" smtClean="0"/>
              <a:pPr/>
              <a:t>‹#›</a:t>
            </a:fld>
            <a:endParaRPr lang="en-US" dirty="0"/>
          </a:p>
        </p:txBody>
      </p:sp>
      <p:pic>
        <p:nvPicPr>
          <p:cNvPr id="8" name="Picture 7">
            <a:extLst>
              <a:ext uri="{FF2B5EF4-FFF2-40B4-BE49-F238E27FC236}">
                <a16:creationId xmlns:a16="http://schemas.microsoft.com/office/drawing/2014/main" id="{570E745A-3995-4C45-8124-4D98E788DD28}"/>
              </a:ext>
            </a:extLst>
          </p:cNvPr>
          <p:cNvPicPr>
            <a:picLocks noChangeAspect="1"/>
          </p:cNvPicPr>
          <p:nvPr userDrawn="1"/>
        </p:nvPicPr>
        <p:blipFill>
          <a:blip r:embed="rId2"/>
          <a:stretch>
            <a:fillRect/>
          </a:stretch>
        </p:blipFill>
        <p:spPr>
          <a:xfrm>
            <a:off x="9729601" y="6479207"/>
            <a:ext cx="1024144" cy="163863"/>
          </a:xfrm>
          <a:prstGeom prst="rect">
            <a:avLst/>
          </a:prstGeom>
        </p:spPr>
      </p:pic>
      <p:cxnSp>
        <p:nvCxnSpPr>
          <p:cNvPr id="10" name="Straight Connector 9">
            <a:extLst>
              <a:ext uri="{FF2B5EF4-FFF2-40B4-BE49-F238E27FC236}">
                <a16:creationId xmlns:a16="http://schemas.microsoft.com/office/drawing/2014/main" id="{6C1AFC2C-60EC-5F4A-A4DB-AEBECE06C9E8}"/>
              </a:ext>
            </a:extLst>
          </p:cNvPr>
          <p:cNvCxnSpPr>
            <a:cxnSpLocks/>
          </p:cNvCxnSpPr>
          <p:nvPr userDrawn="1"/>
        </p:nvCxnSpPr>
        <p:spPr>
          <a:xfrm>
            <a:off x="10931236" y="6400800"/>
            <a:ext cx="0" cy="320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2788A224-D7BF-1349-9152-052FE0A0EE19}"/>
              </a:ext>
            </a:extLst>
          </p:cNvPr>
          <p:cNvSpPr>
            <a:spLocks noGrp="1"/>
          </p:cNvSpPr>
          <p:nvPr>
            <p:ph type="ctrTitle" hasCustomPrompt="1"/>
          </p:nvPr>
        </p:nvSpPr>
        <p:spPr>
          <a:xfrm>
            <a:off x="1302423" y="692695"/>
            <a:ext cx="5255540" cy="512448"/>
          </a:xfrm>
          <a:prstGeom prst="rect">
            <a:avLst/>
          </a:prstGeom>
        </p:spPr>
        <p:txBody>
          <a:bodyPr wrap="square" lIns="0" tIns="0" rIns="0" bIns="0" numCol="1" anchor="t" anchorCtr="0">
            <a:spAutoFit/>
          </a:bodyPr>
          <a:lstStyle>
            <a:lvl1pPr marL="9525" indent="0" algn="l">
              <a:tabLst/>
              <a:defRPr sz="3600" b="0" i="0">
                <a:solidFill>
                  <a:schemeClr val="accent1"/>
                </a:solidFill>
                <a:latin typeface="Mitr Medium" pitchFamily="2" charset="-34"/>
                <a:cs typeface="Mitr Medium" pitchFamily="2" charset="-34"/>
              </a:defRPr>
            </a:lvl1pPr>
          </a:lstStyle>
          <a:p>
            <a:r>
              <a:rPr lang="en-US" dirty="0"/>
              <a:t>PAGE HEADER</a:t>
            </a:r>
          </a:p>
        </p:txBody>
      </p:sp>
      <p:pic>
        <p:nvPicPr>
          <p:cNvPr id="13" name="Picture 12">
            <a:extLst>
              <a:ext uri="{FF2B5EF4-FFF2-40B4-BE49-F238E27FC236}">
                <a16:creationId xmlns:a16="http://schemas.microsoft.com/office/drawing/2014/main" id="{63644455-B092-744F-B22B-0884B61F6183}"/>
              </a:ext>
            </a:extLst>
          </p:cNvPr>
          <p:cNvPicPr>
            <a:picLocks noChangeAspect="1"/>
          </p:cNvPicPr>
          <p:nvPr userDrawn="1"/>
        </p:nvPicPr>
        <p:blipFill>
          <a:blip r:embed="rId3"/>
          <a:stretch>
            <a:fillRect/>
          </a:stretch>
        </p:blipFill>
        <p:spPr>
          <a:xfrm>
            <a:off x="778134" y="692695"/>
            <a:ext cx="186974" cy="498599"/>
          </a:xfrm>
          <a:prstGeom prst="rect">
            <a:avLst/>
          </a:prstGeom>
        </p:spPr>
      </p:pic>
    </p:spTree>
    <p:extLst>
      <p:ext uri="{BB962C8B-B14F-4D97-AF65-F5344CB8AC3E}">
        <p14:creationId xmlns:p14="http://schemas.microsoft.com/office/powerpoint/2010/main" val="1218050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with Text Only">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2D1F8246-9E20-FF49-87BF-13362C4A9872}"/>
              </a:ext>
            </a:extLst>
          </p:cNvPr>
          <p:cNvSpPr>
            <a:spLocks noGrp="1"/>
          </p:cNvSpPr>
          <p:nvPr>
            <p:ph type="sldNum" sz="quarter" idx="4"/>
          </p:nvPr>
        </p:nvSpPr>
        <p:spPr>
          <a:xfrm>
            <a:off x="8610600" y="6400800"/>
            <a:ext cx="2743200" cy="320676"/>
          </a:xfrm>
          <a:prstGeom prst="rect">
            <a:avLst/>
          </a:prstGeom>
        </p:spPr>
        <p:txBody>
          <a:bodyPr vert="horz" lIns="91440" tIns="45720" rIns="91440" bIns="45720" rtlCol="0" anchor="ctr"/>
          <a:lstStyle>
            <a:lvl1pPr algn="r">
              <a:defRPr sz="1200" b="0" i="0">
                <a:solidFill>
                  <a:schemeClr val="accent1"/>
                </a:solidFill>
                <a:latin typeface="Mitr Light" pitchFamily="2" charset="-34"/>
                <a:cs typeface="Mitr Light" pitchFamily="2" charset="-34"/>
              </a:defRPr>
            </a:lvl1pPr>
          </a:lstStyle>
          <a:p>
            <a:fld id="{7FA1D1B6-1E77-4A4D-A517-B3E1C945FECB}" type="slidenum">
              <a:rPr lang="en-US" smtClean="0"/>
              <a:pPr/>
              <a:t>‹#›</a:t>
            </a:fld>
            <a:endParaRPr lang="en-US" dirty="0"/>
          </a:p>
        </p:txBody>
      </p:sp>
      <p:pic>
        <p:nvPicPr>
          <p:cNvPr id="14" name="Picture 13">
            <a:extLst>
              <a:ext uri="{FF2B5EF4-FFF2-40B4-BE49-F238E27FC236}">
                <a16:creationId xmlns:a16="http://schemas.microsoft.com/office/drawing/2014/main" id="{E5550AD9-FDF2-8249-9F5D-F2472282A411}"/>
              </a:ext>
            </a:extLst>
          </p:cNvPr>
          <p:cNvPicPr>
            <a:picLocks noChangeAspect="1"/>
          </p:cNvPicPr>
          <p:nvPr userDrawn="1"/>
        </p:nvPicPr>
        <p:blipFill>
          <a:blip r:embed="rId2"/>
          <a:stretch>
            <a:fillRect/>
          </a:stretch>
        </p:blipFill>
        <p:spPr>
          <a:xfrm>
            <a:off x="9729601" y="6479207"/>
            <a:ext cx="1024144" cy="163863"/>
          </a:xfrm>
          <a:prstGeom prst="rect">
            <a:avLst/>
          </a:prstGeom>
        </p:spPr>
      </p:pic>
      <p:cxnSp>
        <p:nvCxnSpPr>
          <p:cNvPr id="15" name="Straight Connector 14">
            <a:extLst>
              <a:ext uri="{FF2B5EF4-FFF2-40B4-BE49-F238E27FC236}">
                <a16:creationId xmlns:a16="http://schemas.microsoft.com/office/drawing/2014/main" id="{CECDD0DC-E177-2C4B-B764-67F9681BAAA8}"/>
              </a:ext>
            </a:extLst>
          </p:cNvPr>
          <p:cNvCxnSpPr>
            <a:cxnSpLocks/>
          </p:cNvCxnSpPr>
          <p:nvPr userDrawn="1"/>
        </p:nvCxnSpPr>
        <p:spPr>
          <a:xfrm>
            <a:off x="10931236" y="6400800"/>
            <a:ext cx="0" cy="3206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B7650EE8-969D-B147-A80A-D986D54590BF}"/>
              </a:ext>
            </a:extLst>
          </p:cNvPr>
          <p:cNvSpPr txBox="1">
            <a:spLocks/>
          </p:cNvSpPr>
          <p:nvPr userDrawn="1"/>
        </p:nvSpPr>
        <p:spPr>
          <a:xfrm>
            <a:off x="1302423" y="692695"/>
            <a:ext cx="5255540" cy="512448"/>
          </a:xfrm>
          <a:prstGeom prst="rect">
            <a:avLst/>
          </a:prstGeom>
        </p:spPr>
        <p:txBody>
          <a:bodyPr wrap="square" lIns="0" tIns="0" rIns="0" bIns="0" numCol="1" anchor="t" anchorCtr="0">
            <a:spAutoFit/>
          </a:bodyPr>
          <a:lstStyle>
            <a:lvl1pPr marL="9525" indent="0" algn="l" defTabSz="914377" rtl="0" eaLnBrk="1" latinLnBrk="0" hangingPunct="1">
              <a:lnSpc>
                <a:spcPct val="90000"/>
              </a:lnSpc>
              <a:spcBef>
                <a:spcPct val="0"/>
              </a:spcBef>
              <a:buNone/>
              <a:tabLst/>
              <a:defRPr sz="3600" b="0" i="0" kern="1200">
                <a:solidFill>
                  <a:schemeClr val="accent1"/>
                </a:solidFill>
                <a:latin typeface="Mitr Medium" pitchFamily="2" charset="-34"/>
                <a:ea typeface="+mj-ea"/>
                <a:cs typeface="Mitr Medium" pitchFamily="2" charset="-34"/>
              </a:defRPr>
            </a:lvl1pPr>
          </a:lstStyle>
          <a:p>
            <a:r>
              <a:rPr lang="en-US"/>
              <a:t>PAGE HEADER</a:t>
            </a:r>
            <a:endParaRPr lang="en-US" dirty="0"/>
          </a:p>
        </p:txBody>
      </p:sp>
      <p:pic>
        <p:nvPicPr>
          <p:cNvPr id="17" name="Picture 16">
            <a:extLst>
              <a:ext uri="{FF2B5EF4-FFF2-40B4-BE49-F238E27FC236}">
                <a16:creationId xmlns:a16="http://schemas.microsoft.com/office/drawing/2014/main" id="{AAE1C52E-E5F0-9A4B-A087-28019F48AD12}"/>
              </a:ext>
            </a:extLst>
          </p:cNvPr>
          <p:cNvPicPr>
            <a:picLocks noChangeAspect="1"/>
          </p:cNvPicPr>
          <p:nvPr userDrawn="1"/>
        </p:nvPicPr>
        <p:blipFill>
          <a:blip r:embed="rId3"/>
          <a:stretch>
            <a:fillRect/>
          </a:stretch>
        </p:blipFill>
        <p:spPr>
          <a:xfrm>
            <a:off x="778134" y="692695"/>
            <a:ext cx="186974" cy="498599"/>
          </a:xfrm>
          <a:prstGeom prst="rect">
            <a:avLst/>
          </a:prstGeom>
        </p:spPr>
      </p:pic>
      <p:sp>
        <p:nvSpPr>
          <p:cNvPr id="4" name="Text Placeholder 3">
            <a:extLst>
              <a:ext uri="{FF2B5EF4-FFF2-40B4-BE49-F238E27FC236}">
                <a16:creationId xmlns:a16="http://schemas.microsoft.com/office/drawing/2014/main" id="{7AE38D59-37FB-4640-803B-F39211421A98}"/>
              </a:ext>
            </a:extLst>
          </p:cNvPr>
          <p:cNvSpPr>
            <a:spLocks noGrp="1"/>
          </p:cNvSpPr>
          <p:nvPr>
            <p:ph type="body" sz="quarter" idx="14" hasCustomPrompt="1"/>
          </p:nvPr>
        </p:nvSpPr>
        <p:spPr>
          <a:xfrm>
            <a:off x="778134" y="1482423"/>
            <a:ext cx="10358438" cy="4538865"/>
          </a:xfrm>
          <a:prstGeom prst="rect">
            <a:avLst/>
          </a:prstGeom>
        </p:spPr>
        <p:txBody>
          <a:bodyPr numCol="2" spcCol="540000"/>
          <a:lstStyle>
            <a:lvl1pPr marL="360000" marR="0" indent="-342900" algn="l" defTabSz="914377" rtl="0" eaLnBrk="1" fontAlgn="auto" latinLnBrk="0" hangingPunct="1">
              <a:lnSpc>
                <a:spcPct val="90000"/>
              </a:lnSpc>
              <a:spcBef>
                <a:spcPts val="1000"/>
              </a:spcBef>
              <a:spcAft>
                <a:spcPts val="0"/>
              </a:spcAft>
              <a:buClr>
                <a:schemeClr val="accent1"/>
              </a:buClr>
              <a:buSzTx/>
              <a:buFont typeface="+mj-lt"/>
              <a:buAutoNum type="arabicPeriod"/>
              <a:tabLst/>
              <a:defRPr sz="2000" b="0" i="0">
                <a:latin typeface="Mitr" pitchFamily="2" charset="-34"/>
                <a:cs typeface="Mitr" pitchFamily="2" charset="-34"/>
              </a:defRPr>
            </a:lvl1pPr>
            <a:lvl2pPr marL="358775" indent="0">
              <a:buFontTx/>
              <a:buNone/>
              <a:tabLst/>
              <a:defRPr sz="1400" b="0" i="0">
                <a:latin typeface="Mitr Light" pitchFamily="2" charset="-34"/>
                <a:cs typeface="Mitr Light" pitchFamily="2" charset="-34"/>
              </a:defRPr>
            </a:lvl2pPr>
            <a:lvl3pPr>
              <a:defRPr b="0" i="0">
                <a:latin typeface="Mitr" pitchFamily="2" charset="-34"/>
                <a:cs typeface="Mitr" pitchFamily="2" charset="-34"/>
              </a:defRPr>
            </a:lvl3pPr>
            <a:lvl4pPr>
              <a:defRPr b="0" i="0">
                <a:latin typeface="Mitr" pitchFamily="2" charset="-34"/>
                <a:cs typeface="Mitr" pitchFamily="2" charset="-34"/>
              </a:defRPr>
            </a:lvl4pPr>
            <a:lvl5pPr>
              <a:defRPr b="0" i="0">
                <a:latin typeface="Mitr" pitchFamily="2" charset="-34"/>
                <a:cs typeface="Mitr" pitchFamily="2" charset="-34"/>
              </a:defRPr>
            </a:lvl5pPr>
          </a:lstStyle>
          <a:p>
            <a:pPr marL="0" marR="0" lvl="0" indent="0" algn="l" defTabSz="914377" rtl="0" eaLnBrk="1" fontAlgn="auto" latinLnBrk="0" hangingPunct="1">
              <a:lnSpc>
                <a:spcPct val="90000"/>
              </a:lnSpc>
              <a:spcBef>
                <a:spcPts val="1000"/>
              </a:spcBef>
              <a:spcAft>
                <a:spcPts val="0"/>
              </a:spcAft>
              <a:buClr>
                <a:schemeClr val="accent1"/>
              </a:buClr>
              <a:buSzTx/>
              <a:buFont typeface="+mj-lt"/>
              <a:buNone/>
              <a:tabLst/>
              <a:defRPr/>
            </a:pPr>
            <a:r>
              <a:rPr lang="en-SG" sz="1400" b="0" i="0" kern="1200" dirty="0">
                <a:solidFill>
                  <a:schemeClr val="tx1"/>
                </a:solidFill>
                <a:effectLst/>
                <a:latin typeface="Mitr Light" pitchFamily="2" charset="-34"/>
                <a:ea typeface="+mn-ea"/>
                <a:cs typeface="Mitr Light" pitchFamily="2" charset="-34"/>
              </a:rPr>
              <a:t>Lorem ipsum </a:t>
            </a:r>
            <a:r>
              <a:rPr lang="en-SG" sz="1400" b="0" i="0" kern="1200" dirty="0" err="1">
                <a:solidFill>
                  <a:schemeClr val="tx1"/>
                </a:solidFill>
                <a:effectLst/>
                <a:latin typeface="Mitr Light" pitchFamily="2" charset="-34"/>
                <a:ea typeface="+mn-ea"/>
                <a:cs typeface="Mitr Light" pitchFamily="2" charset="-34"/>
              </a:rPr>
              <a:t>dolor</a:t>
            </a:r>
            <a:r>
              <a:rPr lang="en-SG" sz="1400" b="0" i="0" kern="1200" dirty="0">
                <a:solidFill>
                  <a:schemeClr val="tx1"/>
                </a:solidFill>
                <a:effectLst/>
                <a:latin typeface="Mitr Light" pitchFamily="2" charset="-34"/>
                <a:ea typeface="+mn-ea"/>
                <a:cs typeface="Mitr Light" pitchFamily="2" charset="-34"/>
              </a:rPr>
              <a:t> sit </a:t>
            </a:r>
            <a:r>
              <a:rPr lang="en-SG" sz="1400" b="0" i="0" kern="1200" dirty="0" err="1">
                <a:solidFill>
                  <a:schemeClr val="tx1"/>
                </a:solidFill>
                <a:effectLst/>
                <a:latin typeface="Mitr Light" pitchFamily="2" charset="-34"/>
                <a:ea typeface="+mn-ea"/>
                <a:cs typeface="Mitr Light" pitchFamily="2" charset="-34"/>
              </a:rPr>
              <a:t>amet</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consectetur</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adipiscing</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elit</a:t>
            </a:r>
            <a:r>
              <a:rPr lang="en-SG" sz="1400" b="0" i="0" kern="1200" dirty="0">
                <a:solidFill>
                  <a:schemeClr val="tx1"/>
                </a:solidFill>
                <a:effectLst/>
                <a:latin typeface="Mitr Light" pitchFamily="2" charset="-34"/>
                <a:ea typeface="+mn-ea"/>
                <a:cs typeface="Mitr Light" pitchFamily="2" charset="-34"/>
              </a:rPr>
              <a:t>. Maecenas </a:t>
            </a:r>
            <a:r>
              <a:rPr lang="en-SG" sz="1400" b="0" i="0" kern="1200" dirty="0" err="1">
                <a:solidFill>
                  <a:schemeClr val="tx1"/>
                </a:solidFill>
                <a:effectLst/>
                <a:latin typeface="Mitr Light" pitchFamily="2" charset="-34"/>
                <a:ea typeface="+mn-ea"/>
                <a:cs typeface="Mitr Light" pitchFamily="2" charset="-34"/>
              </a:rPr>
              <a:t>tristique</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euismod</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consequat</a:t>
            </a:r>
            <a:r>
              <a:rPr lang="en-SG" sz="1400" b="0" i="0" kern="1200" dirty="0">
                <a:solidFill>
                  <a:schemeClr val="tx1"/>
                </a:solidFill>
                <a:effectLst/>
                <a:latin typeface="Mitr Light" pitchFamily="2" charset="-34"/>
                <a:ea typeface="+mn-ea"/>
                <a:cs typeface="Mitr Light" pitchFamily="2" charset="-34"/>
              </a:rPr>
              <a:t>. Morbi </a:t>
            </a:r>
            <a:r>
              <a:rPr lang="en-SG" sz="1400" b="0" i="0" kern="1200" dirty="0" err="1">
                <a:solidFill>
                  <a:schemeClr val="tx1"/>
                </a:solidFill>
                <a:effectLst/>
                <a:latin typeface="Mitr Light" pitchFamily="2" charset="-34"/>
                <a:ea typeface="+mn-ea"/>
                <a:cs typeface="Mitr Light" pitchFamily="2" charset="-34"/>
              </a:rPr>
              <a:t>porttitor</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risus</a:t>
            </a:r>
            <a:r>
              <a:rPr lang="en-SG" sz="1400" b="0" i="0" kern="1200" dirty="0">
                <a:solidFill>
                  <a:schemeClr val="tx1"/>
                </a:solidFill>
                <a:effectLst/>
                <a:latin typeface="Mitr Light" pitchFamily="2" charset="-34"/>
                <a:ea typeface="+mn-ea"/>
                <a:cs typeface="Mitr Light" pitchFamily="2" charset="-34"/>
              </a:rPr>
              <a:t> dui, id </a:t>
            </a:r>
            <a:r>
              <a:rPr lang="en-SG" sz="1400" b="0" i="0" kern="1200" dirty="0" err="1">
                <a:solidFill>
                  <a:schemeClr val="tx1"/>
                </a:solidFill>
                <a:effectLst/>
                <a:latin typeface="Mitr Light" pitchFamily="2" charset="-34"/>
                <a:ea typeface="+mn-ea"/>
                <a:cs typeface="Mitr Light" pitchFamily="2" charset="-34"/>
              </a:rPr>
              <a:t>rutrum</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enim</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blandit</a:t>
            </a:r>
            <a:r>
              <a:rPr lang="en-SG" sz="1400" b="0" i="0" kern="1200" dirty="0">
                <a:solidFill>
                  <a:schemeClr val="tx1"/>
                </a:solidFill>
                <a:effectLst/>
                <a:latin typeface="Mitr Light" pitchFamily="2" charset="-34"/>
                <a:ea typeface="+mn-ea"/>
                <a:cs typeface="Mitr Light" pitchFamily="2" charset="-34"/>
              </a:rPr>
              <a:t> ac. Integer </a:t>
            </a:r>
            <a:r>
              <a:rPr lang="en-SG" sz="1400" b="0" i="0" kern="1200" dirty="0" err="1">
                <a:solidFill>
                  <a:schemeClr val="tx1"/>
                </a:solidFill>
                <a:effectLst/>
                <a:latin typeface="Mitr Light" pitchFamily="2" charset="-34"/>
                <a:ea typeface="+mn-ea"/>
                <a:cs typeface="Mitr Light" pitchFamily="2" charset="-34"/>
              </a:rPr>
              <a:t>congue</a:t>
            </a:r>
            <a:r>
              <a:rPr lang="en-SG" sz="1400" b="0" i="0" kern="1200" dirty="0">
                <a:solidFill>
                  <a:schemeClr val="tx1"/>
                </a:solidFill>
                <a:effectLst/>
                <a:latin typeface="Mitr Light" pitchFamily="2" charset="-34"/>
                <a:ea typeface="+mn-ea"/>
                <a:cs typeface="Mitr Light" pitchFamily="2" charset="-34"/>
              </a:rPr>
              <a:t> libero </a:t>
            </a:r>
            <a:r>
              <a:rPr lang="en-SG" sz="1400" b="0" i="0" kern="1200" dirty="0" err="1">
                <a:solidFill>
                  <a:schemeClr val="tx1"/>
                </a:solidFill>
                <a:effectLst/>
                <a:latin typeface="Mitr Light" pitchFamily="2" charset="-34"/>
                <a:ea typeface="+mn-ea"/>
                <a:cs typeface="Mitr Light" pitchFamily="2" charset="-34"/>
              </a:rPr>
              <a:t>sed</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tortor</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facilisis</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eu</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ullamcorper</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sapien</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interdum</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Aenean</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ut</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mattis</a:t>
            </a:r>
            <a:r>
              <a:rPr lang="en-SG" sz="1400" b="0" i="0" kern="1200" dirty="0">
                <a:solidFill>
                  <a:schemeClr val="tx1"/>
                </a:solidFill>
                <a:effectLst/>
                <a:latin typeface="Mitr Light" pitchFamily="2" charset="-34"/>
                <a:ea typeface="+mn-ea"/>
                <a:cs typeface="Mitr Light" pitchFamily="2" charset="-34"/>
              </a:rPr>
              <a:t> nisi. Cras </a:t>
            </a:r>
            <a:r>
              <a:rPr lang="en-SG" sz="1400" b="0" i="0" kern="1200" dirty="0" err="1">
                <a:solidFill>
                  <a:schemeClr val="tx1"/>
                </a:solidFill>
                <a:effectLst/>
                <a:latin typeface="Mitr Light" pitchFamily="2" charset="-34"/>
                <a:ea typeface="+mn-ea"/>
                <a:cs typeface="Mitr Light" pitchFamily="2" charset="-34"/>
              </a:rPr>
              <a:t>nunc</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nibh</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congue</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ut</a:t>
            </a:r>
            <a:r>
              <a:rPr lang="en-SG" sz="1400" b="0" i="0" kern="1200" dirty="0">
                <a:solidFill>
                  <a:schemeClr val="tx1"/>
                </a:solidFill>
                <a:effectLst/>
                <a:latin typeface="Mitr Light" pitchFamily="2" charset="-34"/>
                <a:ea typeface="+mn-ea"/>
                <a:cs typeface="Mitr Light" pitchFamily="2" charset="-34"/>
              </a:rPr>
              <a:t> ipsum </a:t>
            </a:r>
            <a:r>
              <a:rPr lang="en-SG" sz="1400" b="0" i="0" kern="1200" dirty="0" err="1">
                <a:solidFill>
                  <a:schemeClr val="tx1"/>
                </a:solidFill>
                <a:effectLst/>
                <a:latin typeface="Mitr Light" pitchFamily="2" charset="-34"/>
                <a:ea typeface="+mn-ea"/>
                <a:cs typeface="Mitr Light" pitchFamily="2" charset="-34"/>
              </a:rPr>
              <a:t>varius</a:t>
            </a:r>
            <a:r>
              <a:rPr lang="en-SG" sz="1400" b="0" i="0" kern="1200" dirty="0">
                <a:solidFill>
                  <a:schemeClr val="tx1"/>
                </a:solidFill>
                <a:effectLst/>
                <a:latin typeface="Mitr Light" pitchFamily="2" charset="-34"/>
                <a:ea typeface="+mn-ea"/>
                <a:cs typeface="Mitr Light" pitchFamily="2" charset="-34"/>
              </a:rPr>
              <a:t>, porta </a:t>
            </a:r>
            <a:r>
              <a:rPr lang="en-SG" sz="1400" b="0" i="0" kern="1200" dirty="0" err="1">
                <a:solidFill>
                  <a:schemeClr val="tx1"/>
                </a:solidFill>
                <a:effectLst/>
                <a:latin typeface="Mitr Light" pitchFamily="2" charset="-34"/>
                <a:ea typeface="+mn-ea"/>
                <a:cs typeface="Mitr Light" pitchFamily="2" charset="-34"/>
              </a:rPr>
              <a:t>scelerisque</a:t>
            </a:r>
            <a:r>
              <a:rPr lang="en-SG" sz="1400" b="0" i="0" kern="1200" dirty="0">
                <a:solidFill>
                  <a:schemeClr val="tx1"/>
                </a:solidFill>
                <a:effectLst/>
                <a:latin typeface="Mitr Light" pitchFamily="2" charset="-34"/>
                <a:ea typeface="+mn-ea"/>
                <a:cs typeface="Mitr Light" pitchFamily="2" charset="-34"/>
              </a:rPr>
              <a:t> </a:t>
            </a:r>
            <a:r>
              <a:rPr lang="en-SG" sz="1400" b="0" i="0" kern="1200" dirty="0" err="1">
                <a:solidFill>
                  <a:schemeClr val="tx1"/>
                </a:solidFill>
                <a:effectLst/>
                <a:latin typeface="Mitr Light" pitchFamily="2" charset="-34"/>
                <a:ea typeface="+mn-ea"/>
                <a:cs typeface="Mitr Light" pitchFamily="2" charset="-34"/>
              </a:rPr>
              <a:t>justo</a:t>
            </a:r>
            <a:r>
              <a:rPr lang="en-SG" sz="1400" b="0" i="0" kern="1200" dirty="0">
                <a:solidFill>
                  <a:schemeClr val="tx1"/>
                </a:solidFill>
                <a:effectLst/>
                <a:latin typeface="Mitr Light" pitchFamily="2" charset="-34"/>
                <a:ea typeface="+mn-ea"/>
                <a:cs typeface="Mitr Light" pitchFamily="2" charset="-34"/>
              </a:rPr>
              <a:t>.</a:t>
            </a:r>
          </a:p>
          <a:p>
            <a:pPr marL="0" marR="0" lvl="0" indent="0" algn="l" defTabSz="914377" rtl="0" eaLnBrk="1" fontAlgn="auto" latinLnBrk="0" hangingPunct="1">
              <a:lnSpc>
                <a:spcPct val="90000"/>
              </a:lnSpc>
              <a:spcBef>
                <a:spcPts val="1000"/>
              </a:spcBef>
              <a:spcAft>
                <a:spcPts val="0"/>
              </a:spcAft>
              <a:buClr>
                <a:schemeClr val="accent1"/>
              </a:buClr>
              <a:buSzTx/>
              <a:buFont typeface="+mj-lt"/>
              <a:buNone/>
              <a:tabLst/>
              <a:defRPr/>
            </a:pPr>
            <a:endParaRPr lang="en-SG" sz="1400" b="0" i="0" kern="1200" dirty="0">
              <a:solidFill>
                <a:schemeClr val="tx1"/>
              </a:solidFill>
              <a:effectLst/>
              <a:latin typeface="Mitr Light" pitchFamily="2" charset="-34"/>
              <a:ea typeface="+mn-ea"/>
              <a:cs typeface="Mitr Light" pitchFamily="2" charset="-34"/>
            </a:endParaRPr>
          </a:p>
          <a:p>
            <a:pPr lvl="0"/>
            <a:r>
              <a:rPr lang="en-US" dirty="0"/>
              <a:t>Edit Master text styles</a:t>
            </a:r>
          </a:p>
          <a:p>
            <a:pPr lvl="1"/>
            <a:r>
              <a:rPr lang="en-US" dirty="0"/>
              <a:t>Second level</a:t>
            </a:r>
          </a:p>
          <a:p>
            <a:pPr lvl="1"/>
            <a:endParaRPr lang="en-US" dirty="0"/>
          </a:p>
          <a:p>
            <a:pPr lvl="1"/>
            <a:endParaRPr lang="en-US" dirty="0"/>
          </a:p>
          <a:p>
            <a:pPr lvl="1"/>
            <a:endParaRPr lang="en-US" dirty="0"/>
          </a:p>
          <a:p>
            <a:pPr lvl="0"/>
            <a:r>
              <a:rPr lang="en-US" dirty="0"/>
              <a:t>Edit Master text styles</a:t>
            </a:r>
          </a:p>
          <a:p>
            <a:pPr lvl="1"/>
            <a:r>
              <a:rPr lang="en-US" dirty="0"/>
              <a:t>Second level</a:t>
            </a:r>
          </a:p>
          <a:p>
            <a:pPr lvl="1"/>
            <a:endParaRPr lang="en-US" dirty="0"/>
          </a:p>
          <a:p>
            <a:pPr lvl="1"/>
            <a:endParaRPr lang="en-US" dirty="0"/>
          </a:p>
          <a:p>
            <a:pPr lvl="1"/>
            <a:endParaRPr lang="en-US" dirty="0"/>
          </a:p>
          <a:p>
            <a:pPr lvl="0"/>
            <a:r>
              <a:rPr lang="en-US" dirty="0"/>
              <a:t>Edit Master text styles</a:t>
            </a:r>
          </a:p>
          <a:p>
            <a:pPr lvl="1"/>
            <a:r>
              <a:rPr lang="en-US" dirty="0"/>
              <a:t>Second level</a:t>
            </a:r>
          </a:p>
          <a:p>
            <a:pPr lvl="1"/>
            <a:endParaRPr lang="en-US" dirty="0"/>
          </a:p>
          <a:p>
            <a:pPr lvl="1"/>
            <a:endParaRPr lang="en-US" dirty="0"/>
          </a:p>
          <a:p>
            <a:pPr lvl="1"/>
            <a:endParaRPr lang="en-US" dirty="0"/>
          </a:p>
          <a:p>
            <a:pPr lvl="0"/>
            <a:r>
              <a:rPr lang="en-US" dirty="0"/>
              <a:t>Edit Master text styles</a:t>
            </a:r>
          </a:p>
          <a:p>
            <a:pPr lvl="1"/>
            <a:r>
              <a:rPr lang="en-US" dirty="0"/>
              <a:t>Second level</a:t>
            </a:r>
          </a:p>
          <a:p>
            <a:pPr lvl="1"/>
            <a:endParaRPr lang="en-US" dirty="0"/>
          </a:p>
          <a:p>
            <a:pPr lvl="1"/>
            <a:endParaRPr lang="en-US" dirty="0"/>
          </a:p>
          <a:p>
            <a:pPr lvl="1"/>
            <a:endParaRPr lang="en-US" dirty="0"/>
          </a:p>
          <a:p>
            <a:pPr lvl="0"/>
            <a:r>
              <a:rPr lang="en-US" dirty="0"/>
              <a:t>Edit Master text styles</a:t>
            </a:r>
          </a:p>
          <a:p>
            <a:pPr lvl="1"/>
            <a:r>
              <a:rPr lang="en-US" dirty="0"/>
              <a:t>Second level</a:t>
            </a:r>
          </a:p>
          <a:p>
            <a:pPr lvl="1"/>
            <a:endParaRPr lang="en-US" dirty="0"/>
          </a:p>
        </p:txBody>
      </p:sp>
    </p:spTree>
    <p:extLst>
      <p:ext uri="{BB962C8B-B14F-4D97-AF65-F5344CB8AC3E}">
        <p14:creationId xmlns:p14="http://schemas.microsoft.com/office/powerpoint/2010/main" val="4054510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Page">
    <p:bg>
      <p:bgPr>
        <a:solidFill>
          <a:schemeClr val="accent2"/>
        </a:solidFill>
        <a:effectLst/>
      </p:bgPr>
    </p:bg>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A34A4B4-E3DB-E240-A7B1-094164962F3C}"/>
              </a:ext>
            </a:extLst>
          </p:cNvPr>
          <p:cNvSpPr>
            <a:spLocks noGrp="1"/>
          </p:cNvSpPr>
          <p:nvPr>
            <p:ph type="pic" sz="quarter" idx="16" hasCustomPrompt="1"/>
          </p:nvPr>
        </p:nvSpPr>
        <p:spPr>
          <a:xfrm flipH="1">
            <a:off x="6792000" y="1458000"/>
            <a:ext cx="5400000" cy="5400000"/>
          </a:xfrm>
          <a:prstGeom prst="rtTriangle">
            <a:avLst/>
          </a:prstGeom>
          <a:solidFill>
            <a:schemeClr val="tx2"/>
          </a:solidFill>
        </p:spPr>
        <p:txBody>
          <a:bodyPr anchor="b"/>
          <a:lstStyle>
            <a:lvl1pPr algn="l">
              <a:defRPr/>
            </a:lvl1pPr>
          </a:lstStyle>
          <a:p>
            <a:r>
              <a:rPr lang="en-US" dirty="0"/>
              <a:t>Click the icon to insert picture</a:t>
            </a:r>
          </a:p>
        </p:txBody>
      </p:sp>
      <p:pic>
        <p:nvPicPr>
          <p:cNvPr id="9" name="Picture 8">
            <a:extLst>
              <a:ext uri="{FF2B5EF4-FFF2-40B4-BE49-F238E27FC236}">
                <a16:creationId xmlns:a16="http://schemas.microsoft.com/office/drawing/2014/main" id="{92377AB1-0C50-EF46-A1B9-FCAD40B7430A}"/>
              </a:ext>
            </a:extLst>
          </p:cNvPr>
          <p:cNvPicPr>
            <a:picLocks noChangeAspect="1"/>
          </p:cNvPicPr>
          <p:nvPr userDrawn="1"/>
        </p:nvPicPr>
        <p:blipFill rotWithShape="1">
          <a:blip r:embed="rId2"/>
          <a:srcRect l="25356" t="29016" r="24288" b="6364"/>
          <a:stretch/>
        </p:blipFill>
        <p:spPr>
          <a:xfrm>
            <a:off x="5003800" y="2667001"/>
            <a:ext cx="7188200" cy="4191000"/>
          </a:xfrm>
          <a:prstGeom prst="rect">
            <a:avLst/>
          </a:prstGeom>
        </p:spPr>
      </p:pic>
      <p:sp>
        <p:nvSpPr>
          <p:cNvPr id="7" name="Text Placeholder 2">
            <a:extLst>
              <a:ext uri="{FF2B5EF4-FFF2-40B4-BE49-F238E27FC236}">
                <a16:creationId xmlns:a16="http://schemas.microsoft.com/office/drawing/2014/main" id="{28AF5203-318A-F242-9E03-13FE7256A8D5}"/>
              </a:ext>
            </a:extLst>
          </p:cNvPr>
          <p:cNvSpPr>
            <a:spLocks noGrp="1"/>
          </p:cNvSpPr>
          <p:nvPr>
            <p:ph type="body" sz="quarter" idx="17" hasCustomPrompt="1"/>
          </p:nvPr>
        </p:nvSpPr>
        <p:spPr>
          <a:xfrm>
            <a:off x="983432" y="2839223"/>
            <a:ext cx="4535487" cy="1179554"/>
          </a:xfrm>
          <a:prstGeom prst="rect">
            <a:avLst/>
          </a:prstGeom>
        </p:spPr>
        <p:txBody>
          <a:bodyPr lIns="0" tIns="0" rIns="0" bIns="0">
            <a:spAutoFit/>
          </a:bodyPr>
          <a:lstStyle>
            <a:lvl1pPr marL="0" indent="0" algn="l">
              <a:buFontTx/>
              <a:buNone/>
              <a:defRPr sz="4200" b="0" i="0">
                <a:solidFill>
                  <a:schemeClr val="bg1"/>
                </a:solidFill>
                <a:latin typeface="Mitr Medium" pitchFamily="2" charset="-34"/>
                <a:cs typeface="Mitr Medium" pitchFamily="2" charset="-34"/>
              </a:defRPr>
            </a:lvl1pPr>
          </a:lstStyle>
          <a:p>
            <a:pPr lvl="0"/>
            <a:r>
              <a:rPr lang="en-US" dirty="0"/>
              <a:t>EDIT MASTER TEXT STYLES</a:t>
            </a:r>
          </a:p>
        </p:txBody>
      </p:sp>
    </p:spTree>
    <p:extLst>
      <p:ext uri="{BB962C8B-B14F-4D97-AF65-F5344CB8AC3E}">
        <p14:creationId xmlns:p14="http://schemas.microsoft.com/office/powerpoint/2010/main" val="188109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of Slide">
    <p:bg>
      <p:bgPr>
        <a:solidFill>
          <a:schemeClr val="accent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A22AE95-C3FE-C14C-B074-9C06183A9E82}"/>
              </a:ext>
            </a:extLst>
          </p:cNvPr>
          <p:cNvSpPr>
            <a:spLocks noGrp="1"/>
          </p:cNvSpPr>
          <p:nvPr>
            <p:ph type="pic" sz="quarter" idx="10"/>
          </p:nvPr>
        </p:nvSpPr>
        <p:spPr>
          <a:xfrm>
            <a:off x="0" y="0"/>
            <a:ext cx="6831045" cy="6858000"/>
          </a:xfrm>
          <a:prstGeom prst="homePlate">
            <a:avLst/>
          </a:prstGeom>
          <a:solidFill>
            <a:schemeClr val="tx2"/>
          </a:solidFill>
        </p:spPr>
        <p:txBody>
          <a:bodyPr/>
          <a:lstStyle/>
          <a:p>
            <a:endParaRPr lang="en-US"/>
          </a:p>
        </p:txBody>
      </p:sp>
      <p:pic>
        <p:nvPicPr>
          <p:cNvPr id="9" name="Picture 8">
            <a:extLst>
              <a:ext uri="{FF2B5EF4-FFF2-40B4-BE49-F238E27FC236}">
                <a16:creationId xmlns:a16="http://schemas.microsoft.com/office/drawing/2014/main" id="{1543C46F-0030-8B4B-B767-A3CC6D45320C}"/>
              </a:ext>
            </a:extLst>
          </p:cNvPr>
          <p:cNvPicPr>
            <a:picLocks noChangeAspect="1"/>
          </p:cNvPicPr>
          <p:nvPr userDrawn="1"/>
        </p:nvPicPr>
        <p:blipFill>
          <a:blip r:embed="rId2"/>
          <a:stretch>
            <a:fillRect/>
          </a:stretch>
        </p:blipFill>
        <p:spPr>
          <a:xfrm>
            <a:off x="5192367" y="1345559"/>
            <a:ext cx="1710288" cy="4166883"/>
          </a:xfrm>
          <a:prstGeom prst="rect">
            <a:avLst/>
          </a:prstGeom>
        </p:spPr>
      </p:pic>
      <p:pic>
        <p:nvPicPr>
          <p:cNvPr id="10" name="Picture 9">
            <a:extLst>
              <a:ext uri="{FF2B5EF4-FFF2-40B4-BE49-F238E27FC236}">
                <a16:creationId xmlns:a16="http://schemas.microsoft.com/office/drawing/2014/main" id="{04161927-BFA1-8743-89CD-0049167C91A3}"/>
              </a:ext>
            </a:extLst>
          </p:cNvPr>
          <p:cNvPicPr>
            <a:picLocks noChangeAspect="1"/>
          </p:cNvPicPr>
          <p:nvPr userDrawn="1"/>
        </p:nvPicPr>
        <p:blipFill>
          <a:blip r:embed="rId3"/>
          <a:stretch>
            <a:fillRect/>
          </a:stretch>
        </p:blipFill>
        <p:spPr>
          <a:xfrm>
            <a:off x="8735869" y="501536"/>
            <a:ext cx="2848293" cy="455727"/>
          </a:xfrm>
          <a:prstGeom prst="rect">
            <a:avLst/>
          </a:prstGeom>
        </p:spPr>
      </p:pic>
      <p:sp>
        <p:nvSpPr>
          <p:cNvPr id="11" name="TextBox 10">
            <a:extLst>
              <a:ext uri="{FF2B5EF4-FFF2-40B4-BE49-F238E27FC236}">
                <a16:creationId xmlns:a16="http://schemas.microsoft.com/office/drawing/2014/main" id="{4DEB6291-AB12-754A-AA2F-2861A8D9A5BD}"/>
              </a:ext>
            </a:extLst>
          </p:cNvPr>
          <p:cNvSpPr txBox="1"/>
          <p:nvPr userDrawn="1"/>
        </p:nvSpPr>
        <p:spPr>
          <a:xfrm>
            <a:off x="9480376" y="6261100"/>
            <a:ext cx="2103786" cy="336252"/>
          </a:xfrm>
          <a:prstGeom prst="rect">
            <a:avLst/>
          </a:prstGeom>
          <a:solidFill>
            <a:schemeClr val="accent2"/>
          </a:solidFill>
        </p:spPr>
        <p:txBody>
          <a:bodyPr wrap="square" lIns="0" tIns="0" rIns="0" bIns="0" rtlCol="0">
            <a:noAutofit/>
          </a:bodyPr>
          <a:lstStyle/>
          <a:p>
            <a:pPr algn="r"/>
            <a:r>
              <a:rPr lang="en-US" sz="1600" b="0" i="0" dirty="0" err="1">
                <a:solidFill>
                  <a:schemeClr val="accent1"/>
                </a:solidFill>
                <a:latin typeface="Mitr Medium" pitchFamily="2" charset="-34"/>
                <a:cs typeface="Mitr Medium" pitchFamily="2" charset="-34"/>
              </a:rPr>
              <a:t>becamex.com.vn</a:t>
            </a:r>
            <a:endParaRPr lang="en-US" sz="1600" b="0" i="0" dirty="0">
              <a:solidFill>
                <a:schemeClr val="accent1"/>
              </a:solidFill>
              <a:latin typeface="Mitr Medium" pitchFamily="2" charset="-34"/>
              <a:cs typeface="Mitr Medium" pitchFamily="2" charset="-34"/>
            </a:endParaRPr>
          </a:p>
        </p:txBody>
      </p:sp>
      <p:sp>
        <p:nvSpPr>
          <p:cNvPr id="12" name="Text Placeholder 2">
            <a:extLst>
              <a:ext uri="{FF2B5EF4-FFF2-40B4-BE49-F238E27FC236}">
                <a16:creationId xmlns:a16="http://schemas.microsoft.com/office/drawing/2014/main" id="{7F750F8E-94AD-7A48-94AF-D48050544E44}"/>
              </a:ext>
            </a:extLst>
          </p:cNvPr>
          <p:cNvSpPr>
            <a:spLocks noGrp="1"/>
          </p:cNvSpPr>
          <p:nvPr>
            <p:ph type="body" sz="quarter" idx="17" hasCustomPrompt="1"/>
          </p:nvPr>
        </p:nvSpPr>
        <p:spPr>
          <a:xfrm>
            <a:off x="7048675" y="2839223"/>
            <a:ext cx="4535487" cy="1179554"/>
          </a:xfrm>
          <a:prstGeom prst="rect">
            <a:avLst/>
          </a:prstGeom>
        </p:spPr>
        <p:txBody>
          <a:bodyPr lIns="0" tIns="0" rIns="0" bIns="0">
            <a:spAutoFit/>
          </a:bodyPr>
          <a:lstStyle>
            <a:lvl1pPr marL="0" indent="0" algn="r">
              <a:buFontTx/>
              <a:buNone/>
              <a:defRPr sz="4200" b="0" i="0">
                <a:solidFill>
                  <a:schemeClr val="bg1"/>
                </a:solidFill>
                <a:latin typeface="Mitr Medium" pitchFamily="2" charset="-34"/>
                <a:cs typeface="Mitr Medium" pitchFamily="2" charset="-34"/>
              </a:defRPr>
            </a:lvl1pPr>
          </a:lstStyle>
          <a:p>
            <a:pPr lvl="0"/>
            <a:r>
              <a:rPr lang="en-US" dirty="0"/>
              <a:t>EDIT MASTER TEXT STYLES</a:t>
            </a:r>
          </a:p>
        </p:txBody>
      </p:sp>
    </p:spTree>
    <p:extLst>
      <p:ext uri="{BB962C8B-B14F-4D97-AF65-F5344CB8AC3E}">
        <p14:creationId xmlns:p14="http://schemas.microsoft.com/office/powerpoint/2010/main" val="901489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903696"/>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9" r:id="rId3"/>
    <p:sldLayoutId id="2147483672" r:id="rId4"/>
    <p:sldLayoutId id="2147483673" r:id="rId5"/>
    <p:sldLayoutId id="2147483668" r:id="rId6"/>
    <p:sldLayoutId id="2147483670" r:id="rId7"/>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4BC6C584-B589-A746-B803-B78303DFA912}"/>
              </a:ext>
            </a:extLst>
          </p:cNvPr>
          <p:cNvPicPr>
            <a:picLocks noGrp="1" noChangeAspect="1"/>
          </p:cNvPicPr>
          <p:nvPr>
            <p:ph type="pic" sz="quarter" idx="10"/>
          </p:nvPr>
        </p:nvPicPr>
        <p:blipFill>
          <a:blip r:embed="rId2"/>
          <a:srcRect t="7854" b="7854"/>
          <a:stretch>
            <a:fillRect/>
          </a:stretch>
        </p:blipFill>
        <p:spPr/>
      </p:pic>
      <p:grpSp>
        <p:nvGrpSpPr>
          <p:cNvPr id="20" name="Group 19">
            <a:extLst>
              <a:ext uri="{FF2B5EF4-FFF2-40B4-BE49-F238E27FC236}">
                <a16:creationId xmlns:a16="http://schemas.microsoft.com/office/drawing/2014/main" id="{DAE2DE9C-B47D-AD43-8AD9-C38CF79CA854}"/>
              </a:ext>
            </a:extLst>
          </p:cNvPr>
          <p:cNvGrpSpPr/>
          <p:nvPr/>
        </p:nvGrpSpPr>
        <p:grpSpPr>
          <a:xfrm>
            <a:off x="0" y="-554"/>
            <a:ext cx="8274975" cy="6858000"/>
            <a:chOff x="24680" y="-27938"/>
            <a:chExt cx="8274975" cy="6858000"/>
          </a:xfrm>
        </p:grpSpPr>
        <p:sp>
          <p:nvSpPr>
            <p:cNvPr id="21" name="Pentagon 20">
              <a:extLst>
                <a:ext uri="{FF2B5EF4-FFF2-40B4-BE49-F238E27FC236}">
                  <a16:creationId xmlns:a16="http://schemas.microsoft.com/office/drawing/2014/main" id="{1E36E868-DD8D-554F-8521-948B8EE326C6}"/>
                </a:ext>
              </a:extLst>
            </p:cNvPr>
            <p:cNvSpPr/>
            <p:nvPr userDrawn="1"/>
          </p:nvSpPr>
          <p:spPr>
            <a:xfrm>
              <a:off x="24680" y="-27938"/>
              <a:ext cx="8228045" cy="6858000"/>
            </a:xfrm>
            <a:prstGeom prst="homePlate">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351" dirty="0"/>
            </a:p>
          </p:txBody>
        </p:sp>
        <p:pic>
          <p:nvPicPr>
            <p:cNvPr id="22" name="Picture 21">
              <a:extLst>
                <a:ext uri="{FF2B5EF4-FFF2-40B4-BE49-F238E27FC236}">
                  <a16:creationId xmlns:a16="http://schemas.microsoft.com/office/drawing/2014/main" id="{240B7FF4-BE13-EC4B-8228-FCA56D8C12BA}"/>
                </a:ext>
              </a:extLst>
            </p:cNvPr>
            <p:cNvPicPr>
              <a:picLocks noChangeAspect="1"/>
            </p:cNvPicPr>
            <p:nvPr userDrawn="1"/>
          </p:nvPicPr>
          <p:blipFill>
            <a:blip r:embed="rId3"/>
            <a:stretch>
              <a:fillRect/>
            </a:stretch>
          </p:blipFill>
          <p:spPr>
            <a:xfrm>
              <a:off x="6589367" y="1345559"/>
              <a:ext cx="1710288" cy="4166883"/>
            </a:xfrm>
            <a:prstGeom prst="rect">
              <a:avLst/>
            </a:prstGeom>
          </p:spPr>
        </p:pic>
        <p:pic>
          <p:nvPicPr>
            <p:cNvPr id="23" name="Picture 22">
              <a:extLst>
                <a:ext uri="{FF2B5EF4-FFF2-40B4-BE49-F238E27FC236}">
                  <a16:creationId xmlns:a16="http://schemas.microsoft.com/office/drawing/2014/main" id="{83BEB4A7-0EB0-0341-8F55-5F1020F62DFA}"/>
                </a:ext>
              </a:extLst>
            </p:cNvPr>
            <p:cNvPicPr>
              <a:picLocks noChangeAspect="1"/>
            </p:cNvPicPr>
            <p:nvPr userDrawn="1"/>
          </p:nvPicPr>
          <p:blipFill>
            <a:blip r:embed="rId4"/>
            <a:stretch>
              <a:fillRect/>
            </a:stretch>
          </p:blipFill>
          <p:spPr>
            <a:xfrm>
              <a:off x="645969" y="501536"/>
              <a:ext cx="2848293" cy="455727"/>
            </a:xfrm>
            <a:prstGeom prst="rect">
              <a:avLst/>
            </a:prstGeom>
          </p:spPr>
        </p:pic>
      </p:grpSp>
      <p:sp>
        <p:nvSpPr>
          <p:cNvPr id="2" name="Text Placeholder 1">
            <a:extLst>
              <a:ext uri="{FF2B5EF4-FFF2-40B4-BE49-F238E27FC236}">
                <a16:creationId xmlns:a16="http://schemas.microsoft.com/office/drawing/2014/main" id="{F0CCCDAE-429F-3747-A55F-91EC12A21984}"/>
              </a:ext>
            </a:extLst>
          </p:cNvPr>
          <p:cNvSpPr>
            <a:spLocks noGrp="1"/>
          </p:cNvSpPr>
          <p:nvPr>
            <p:ph type="body" sz="quarter" idx="11"/>
          </p:nvPr>
        </p:nvSpPr>
        <p:spPr>
          <a:xfrm>
            <a:off x="180474" y="2958702"/>
            <a:ext cx="6517757" cy="939488"/>
          </a:xfrm>
        </p:spPr>
        <p:txBody>
          <a:bodyPr/>
          <a:lstStyle/>
          <a:p>
            <a:pPr algn="ctr"/>
            <a:r>
              <a:rPr lang="en-US" sz="6600" dirty="0" smtClean="0"/>
              <a:t>AI </a:t>
            </a:r>
            <a:r>
              <a:rPr lang="en-US" sz="6600" dirty="0" err="1" smtClean="0"/>
              <a:t>và</a:t>
            </a:r>
            <a:r>
              <a:rPr lang="en-US" sz="6600" dirty="0" smtClean="0"/>
              <a:t> </a:t>
            </a:r>
            <a:r>
              <a:rPr lang="en-US" sz="6600" dirty="0" err="1" smtClean="0"/>
              <a:t>ChatGPT</a:t>
            </a:r>
            <a:endParaRPr lang="en-US" sz="6600" dirty="0"/>
          </a:p>
        </p:txBody>
      </p:sp>
      <p:sp>
        <p:nvSpPr>
          <p:cNvPr id="3" name="Text Placeholder 2">
            <a:extLst>
              <a:ext uri="{FF2B5EF4-FFF2-40B4-BE49-F238E27FC236}">
                <a16:creationId xmlns:a16="http://schemas.microsoft.com/office/drawing/2014/main" id="{47FC9C4C-1E4D-584F-8EB1-95BD38712687}"/>
              </a:ext>
            </a:extLst>
          </p:cNvPr>
          <p:cNvSpPr>
            <a:spLocks noGrp="1"/>
          </p:cNvSpPr>
          <p:nvPr>
            <p:ph type="body" sz="quarter" idx="12"/>
          </p:nvPr>
        </p:nvSpPr>
        <p:spPr>
          <a:xfrm>
            <a:off x="-18192" y="6669360"/>
            <a:ext cx="12090856" cy="216024"/>
          </a:xfrm>
        </p:spPr>
        <p:txBody>
          <a:bodyPr/>
          <a:lstStyle/>
          <a:p>
            <a:pPr algn="r"/>
            <a:r>
              <a:rPr lang="en-US" sz="1400" dirty="0" err="1" smtClean="0"/>
              <a:t>Trung</a:t>
            </a:r>
            <a:r>
              <a:rPr lang="en-US" sz="1400" dirty="0" smtClean="0"/>
              <a:t> </a:t>
            </a:r>
            <a:r>
              <a:rPr lang="en-US" sz="1400" dirty="0" err="1" smtClean="0"/>
              <a:t>Tâm</a:t>
            </a:r>
            <a:r>
              <a:rPr lang="en-US" sz="1400" dirty="0" smtClean="0"/>
              <a:t> </a:t>
            </a:r>
            <a:r>
              <a:rPr lang="en-US" sz="1400" dirty="0" err="1" smtClean="0"/>
              <a:t>Chuyển</a:t>
            </a:r>
            <a:r>
              <a:rPr lang="en-US" sz="1400" dirty="0" smtClean="0"/>
              <a:t> </a:t>
            </a:r>
            <a:r>
              <a:rPr lang="en-US" sz="1400" dirty="0" err="1" smtClean="0"/>
              <a:t>Đổi</a:t>
            </a:r>
            <a:r>
              <a:rPr lang="en-US" sz="1400" dirty="0" smtClean="0"/>
              <a:t> </a:t>
            </a:r>
            <a:r>
              <a:rPr lang="en-US" sz="1400" dirty="0" err="1" smtClean="0"/>
              <a:t>Số</a:t>
            </a:r>
            <a:endParaRPr lang="en-US" sz="1400" dirty="0"/>
          </a:p>
        </p:txBody>
      </p:sp>
      <p:sp>
        <p:nvSpPr>
          <p:cNvPr id="5" name="TextBox 4"/>
          <p:cNvSpPr txBox="1"/>
          <p:nvPr/>
        </p:nvSpPr>
        <p:spPr>
          <a:xfrm>
            <a:off x="679384" y="3848615"/>
            <a:ext cx="5519936" cy="400110"/>
          </a:xfrm>
          <a:prstGeom prst="rect">
            <a:avLst/>
          </a:prstGeom>
          <a:noFill/>
        </p:spPr>
        <p:txBody>
          <a:bodyPr wrap="square" rtlCol="0">
            <a:spAutoFit/>
          </a:bodyPr>
          <a:lstStyle/>
          <a:p>
            <a:pPr algn="ctr"/>
            <a:r>
              <a:rPr lang="en-US" sz="2000" dirty="0" err="1" smtClean="0">
                <a:solidFill>
                  <a:schemeClr val="bg1"/>
                </a:solidFill>
                <a:latin typeface="Mitr" panose="00000500000000000000" pitchFamily="2" charset="-34"/>
                <a:cs typeface="Mitr" panose="00000500000000000000" pitchFamily="2" charset="-34"/>
              </a:rPr>
              <a:t>Công</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cụ</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nâng</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cao</a:t>
            </a:r>
            <a:r>
              <a:rPr lang="en-US" sz="2000" dirty="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năng</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suất</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làm</a:t>
            </a:r>
            <a:r>
              <a:rPr lang="en-US" sz="2000" dirty="0" smtClean="0">
                <a:solidFill>
                  <a:schemeClr val="bg1"/>
                </a:solidFill>
                <a:latin typeface="Mitr" panose="00000500000000000000" pitchFamily="2" charset="-34"/>
                <a:cs typeface="Mitr" panose="00000500000000000000" pitchFamily="2" charset="-34"/>
              </a:rPr>
              <a:t> </a:t>
            </a:r>
            <a:r>
              <a:rPr lang="en-US" sz="2000" dirty="0" err="1" smtClean="0">
                <a:solidFill>
                  <a:schemeClr val="bg1"/>
                </a:solidFill>
                <a:latin typeface="Mitr" panose="00000500000000000000" pitchFamily="2" charset="-34"/>
                <a:cs typeface="Mitr" panose="00000500000000000000" pitchFamily="2" charset="-34"/>
              </a:rPr>
              <a:t>việc</a:t>
            </a:r>
            <a:endParaRPr lang="en-US" sz="2000" dirty="0">
              <a:solidFill>
                <a:schemeClr val="bg1"/>
              </a:solidFill>
              <a:latin typeface="Mitr" panose="00000500000000000000" pitchFamily="2" charset="-34"/>
              <a:cs typeface="Mitr" panose="00000500000000000000" pitchFamily="2" charset="-34"/>
            </a:endParaRPr>
          </a:p>
        </p:txBody>
      </p:sp>
    </p:spTree>
    <p:extLst>
      <p:ext uri="{BB962C8B-B14F-4D97-AF65-F5344CB8AC3E}">
        <p14:creationId xmlns:p14="http://schemas.microsoft.com/office/powerpoint/2010/main" val="23774406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2.1 </a:t>
            </a:r>
            <a:r>
              <a:rPr lang="en-US" dirty="0" err="1" smtClean="0"/>
              <a:t>Giới</a:t>
            </a:r>
            <a:r>
              <a:rPr lang="en-US" dirty="0" smtClean="0"/>
              <a:t> </a:t>
            </a:r>
            <a:r>
              <a:rPr lang="en-US" dirty="0" err="1" smtClean="0"/>
              <a:t>thiệu</a:t>
            </a:r>
            <a:r>
              <a:rPr lang="en-US" dirty="0" smtClean="0"/>
              <a:t> </a:t>
            </a:r>
            <a:r>
              <a:rPr lang="en-US" dirty="0" err="1" smtClean="0"/>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10</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dirty="0" smtClean="0"/>
              <a:t/>
            </a:r>
            <a:br>
              <a:rPr lang="en-US" sz="1800" dirty="0" smtClean="0"/>
            </a:br>
            <a:r>
              <a:rPr lang="vi-VN" sz="1800" dirty="0"/>
              <a:t>ChatGPT là một mô hình ngôn ngữ lớn (Large Language Model - LLM) được phát triển bởi OpenAI. Nó sử dụng công nghệ AI để hiểu và phản hồi các câu hỏi hoặc yêu cầu từ người dùng bằng cách xử lý ngôn ngữ tự nhiên </a:t>
            </a:r>
            <a:endParaRPr lang="en-US" sz="1800" dirty="0" smtClean="0"/>
          </a:p>
          <a:p>
            <a:pPr marL="285750" indent="-285750">
              <a:buFont typeface="Arial" panose="020B0604020202020204" pitchFamily="34" charset="0"/>
              <a:buChar char="•"/>
            </a:pPr>
            <a:r>
              <a:rPr lang="vi-VN" sz="1800" dirty="0" smtClean="0"/>
              <a:t>Tên </a:t>
            </a:r>
            <a:r>
              <a:rPr lang="vi-VN" sz="1800" dirty="0"/>
              <a:t>gọi "GPT": Viết tắt của "Generative Pre-trained Transformer", chỉ ra rằng ChatGPT là một mô hình được huấn luyện trước (pre-trained) để tạo nội dung văn bản.</a:t>
            </a:r>
          </a:p>
          <a:p>
            <a:pPr marL="285750" indent="-285750">
              <a:buFont typeface="Arial" panose="020B0604020202020204" pitchFamily="34" charset="0"/>
              <a:buChar char="•"/>
            </a:pPr>
            <a:r>
              <a:rPr lang="vi-VN" sz="1800" dirty="0"/>
              <a:t>Phiên bản: Tính đến nay, OpenAI đã phát hành nhiều phiên bản cải tiến như GPT-3, GPT-3.5, và GPT-4</a:t>
            </a:r>
          </a:p>
          <a:p>
            <a:pPr marL="0" indent="0">
              <a:buNone/>
            </a:pPr>
            <a:endParaRPr lang="vi-VN" sz="1800" dirty="0"/>
          </a:p>
          <a:p>
            <a:pPr marL="0" indent="0">
              <a:buNone/>
            </a:pPr>
            <a:endParaRPr lang="en-US" sz="1800" dirty="0"/>
          </a:p>
        </p:txBody>
      </p:sp>
    </p:spTree>
    <p:extLst>
      <p:ext uri="{BB962C8B-B14F-4D97-AF65-F5344CB8AC3E}">
        <p14:creationId xmlns:p14="http://schemas.microsoft.com/office/powerpoint/2010/main" val="4094598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498598"/>
          </a:xfrm>
        </p:spPr>
        <p:txBody>
          <a:bodyPr/>
          <a:lstStyle/>
          <a:p>
            <a:r>
              <a:rPr lang="en-US" dirty="0" smtClean="0"/>
              <a:t>2.2 </a:t>
            </a:r>
            <a:r>
              <a:rPr lang="en-US" dirty="0" err="1"/>
              <a:t>Đặc</a:t>
            </a:r>
            <a:r>
              <a:rPr lang="en-US" dirty="0"/>
              <a:t> </a:t>
            </a:r>
            <a:r>
              <a:rPr lang="en-US" dirty="0" err="1"/>
              <a:t>điểm</a:t>
            </a:r>
            <a:r>
              <a:rPr lang="en-US" dirty="0"/>
              <a:t> </a:t>
            </a:r>
            <a:r>
              <a:rPr lang="en-US" dirty="0" err="1"/>
              <a:t>chính</a:t>
            </a:r>
            <a:r>
              <a:rPr lang="en-US" dirty="0"/>
              <a:t> </a:t>
            </a:r>
            <a:r>
              <a:rPr lang="en-US" dirty="0" err="1"/>
              <a:t>của</a:t>
            </a:r>
            <a:r>
              <a:rPr lang="en-US" dirty="0"/>
              <a:t> </a:t>
            </a:r>
            <a:r>
              <a:rPr lang="en-US" dirty="0" err="1" smtClean="0"/>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11</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vi-VN" sz="1800" dirty="0" smtClean="0"/>
              <a:t>Hiểu </a:t>
            </a:r>
            <a:r>
              <a:rPr lang="vi-VN" sz="1800" dirty="0"/>
              <a:t>ngôn ngữ tự nhiên: ChatGPT có thể hiểu và phản hồi câu hỏi từ người dùng một cách tự nhiên và mạch lạc.</a:t>
            </a:r>
          </a:p>
          <a:p>
            <a:pPr marL="285750" indent="-285750">
              <a:buFont typeface="Arial" panose="020B0604020202020204" pitchFamily="34" charset="0"/>
              <a:buChar char="•"/>
            </a:pPr>
            <a:r>
              <a:rPr lang="vi-VN" sz="1800" dirty="0"/>
              <a:t>Đa ngôn ngữ: Hỗ trợ nhiều ngôn ngữ, bao gồm tiếng Anh, tiếng Việt, tiếng Trung, và hơn thế nữa.</a:t>
            </a:r>
          </a:p>
          <a:p>
            <a:pPr marL="285750" indent="-285750">
              <a:buFont typeface="Arial" panose="020B0604020202020204" pitchFamily="34" charset="0"/>
              <a:buChar char="•"/>
            </a:pPr>
            <a:r>
              <a:rPr lang="vi-VN" sz="1800" dirty="0"/>
              <a:t>Sáng tạo nội dung: Có khả năng viết bài, tạo kịch bản, soạn email, thơ, và thậm chí sáng tác truyện.</a:t>
            </a:r>
          </a:p>
          <a:p>
            <a:pPr marL="285750" indent="-285750">
              <a:buFont typeface="Arial" panose="020B0604020202020204" pitchFamily="34" charset="0"/>
              <a:buChar char="•"/>
            </a:pPr>
            <a:r>
              <a:rPr lang="vi-VN" sz="1800" dirty="0"/>
              <a:t>Học từ dữ liệu lớn: ChatGPT được huấn luyện trên một lượng lớn dữ liệu văn bản từ internet, cho phép nó trả lời các câu hỏi thuộc nhiều lĩnh vực khác </a:t>
            </a:r>
            <a:r>
              <a:rPr lang="vi-VN" sz="1800" dirty="0" smtClean="0"/>
              <a:t>nhau</a:t>
            </a:r>
            <a:r>
              <a:rPr lang="en-US" sz="1800" dirty="0" smtClean="0"/>
              <a:t>.</a:t>
            </a:r>
            <a:endParaRPr lang="vi-VN" sz="1800" dirty="0"/>
          </a:p>
          <a:p>
            <a:pPr marL="0" indent="0">
              <a:buNone/>
            </a:pPr>
            <a:endParaRPr lang="vi-VN" sz="1800" dirty="0"/>
          </a:p>
          <a:p>
            <a:pPr marL="0" indent="0">
              <a:buNone/>
            </a:pPr>
            <a:endParaRPr lang="vi-VN" sz="1400" dirty="0"/>
          </a:p>
          <a:p>
            <a:pPr marL="0" indent="0">
              <a:buNone/>
            </a:pPr>
            <a:endParaRPr lang="en-US" sz="1400" dirty="0"/>
          </a:p>
        </p:txBody>
      </p:sp>
    </p:spTree>
    <p:extLst>
      <p:ext uri="{BB962C8B-B14F-4D97-AF65-F5344CB8AC3E}">
        <p14:creationId xmlns:p14="http://schemas.microsoft.com/office/powerpoint/2010/main" val="31746762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12</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vi-VN" sz="1800" b="1" dirty="0" smtClean="0"/>
              <a:t>Văn phòng</a:t>
            </a:r>
            <a:endParaRPr lang="vi-VN" sz="1800" b="1" dirty="0"/>
          </a:p>
          <a:p>
            <a:pPr marL="285750" indent="-285750">
              <a:buFont typeface="Arial" panose="020B0604020202020204" pitchFamily="34" charset="0"/>
              <a:buChar char="•"/>
            </a:pPr>
            <a:r>
              <a:rPr lang="en-US" sz="1800" dirty="0" smtClean="0"/>
              <a:t> </a:t>
            </a:r>
            <a:r>
              <a:rPr lang="vi-VN" sz="1800" dirty="0" smtClean="0"/>
              <a:t>Viết </a:t>
            </a:r>
            <a:r>
              <a:rPr lang="vi-VN" sz="1800" dirty="0"/>
              <a:t>email chuyên nghiệp: Soạn thảo email nhanh chóng, chuyên nghiệp và phù hợp ngữ cảnh (mời họp, thông báo nội bộ, v.v.).</a:t>
            </a:r>
          </a:p>
          <a:p>
            <a:pPr marL="285750" indent="-285750">
              <a:buFont typeface="Arial" panose="020B0604020202020204" pitchFamily="34" charset="0"/>
              <a:buChar char="•"/>
            </a:pPr>
            <a:r>
              <a:rPr lang="en-US" sz="1800" dirty="0" smtClean="0"/>
              <a:t> </a:t>
            </a:r>
            <a:r>
              <a:rPr lang="vi-VN" sz="1800" dirty="0" smtClean="0"/>
              <a:t>Tạo </a:t>
            </a:r>
            <a:r>
              <a:rPr lang="vi-VN" sz="1800" dirty="0"/>
              <a:t>báo cáo: Tóm tắt thông tin và viết báo cáo dựa trên dữ liệu hoặc thông tin do người dùng cung cấp.</a:t>
            </a:r>
          </a:p>
          <a:p>
            <a:pPr marL="285750" indent="-285750">
              <a:buFont typeface="Arial" panose="020B0604020202020204" pitchFamily="34" charset="0"/>
              <a:buChar char="•"/>
            </a:pPr>
            <a:r>
              <a:rPr lang="en-US" sz="1800" dirty="0" smtClean="0"/>
              <a:t> </a:t>
            </a:r>
            <a:r>
              <a:rPr lang="vi-VN" sz="1800" dirty="0" smtClean="0"/>
              <a:t>Lên </a:t>
            </a:r>
            <a:r>
              <a:rPr lang="vi-VN" sz="1800" dirty="0"/>
              <a:t>lịch trình: Hỗ trợ sắp xếp lịch trình làm việc và nhắc nhở các nhiệm vụ quan trọng.</a:t>
            </a:r>
          </a:p>
          <a:p>
            <a:pPr marL="285750" indent="-285750">
              <a:buFont typeface="Arial" panose="020B0604020202020204" pitchFamily="34" charset="0"/>
              <a:buChar char="•"/>
            </a:pPr>
            <a:r>
              <a:rPr lang="en-US" sz="1800" dirty="0" smtClean="0"/>
              <a:t> </a:t>
            </a:r>
            <a:r>
              <a:rPr lang="vi-VN" sz="1800" dirty="0" smtClean="0"/>
              <a:t>Quản </a:t>
            </a:r>
            <a:r>
              <a:rPr lang="vi-VN" sz="1800" dirty="0"/>
              <a:t>lý tài liệu: Tạo mẫu tài liệu, hợp đồng, hoặc chính sách nội bộ.</a:t>
            </a:r>
          </a:p>
          <a:p>
            <a:pPr marL="0" indent="0">
              <a:buNone/>
            </a:pPr>
            <a:endParaRPr lang="en-US" sz="1800" dirty="0"/>
          </a:p>
        </p:txBody>
      </p:sp>
    </p:spTree>
    <p:extLst>
      <p:ext uri="{BB962C8B-B14F-4D97-AF65-F5344CB8AC3E}">
        <p14:creationId xmlns:p14="http://schemas.microsoft.com/office/powerpoint/2010/main" val="2178488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13</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Kinh</a:t>
            </a:r>
            <a:r>
              <a:rPr lang="en-US" sz="1800" b="1" dirty="0" smtClean="0"/>
              <a:t> </a:t>
            </a:r>
            <a:r>
              <a:rPr lang="en-US" sz="1800" b="1" dirty="0" err="1" smtClean="0"/>
              <a:t>Doanh</a:t>
            </a:r>
            <a:endParaRPr lang="vi-VN" sz="1800" b="1" dirty="0"/>
          </a:p>
          <a:p>
            <a:pPr marL="285750" indent="-285750">
              <a:buFont typeface="Arial" panose="020B0604020202020204" pitchFamily="34" charset="0"/>
              <a:buChar char="•"/>
            </a:pPr>
            <a:r>
              <a:rPr lang="vi-VN" sz="1800" dirty="0"/>
              <a:t>Phân tích thị trường: Dự đoán xu hướng, gợi ý chiến lược kinh doanh.  </a:t>
            </a:r>
          </a:p>
          <a:p>
            <a:pPr marL="285750" indent="-285750">
              <a:buFont typeface="Arial" panose="020B0604020202020204" pitchFamily="34" charset="0"/>
              <a:buChar char="•"/>
            </a:pPr>
            <a:r>
              <a:rPr lang="vi-VN" sz="1800" dirty="0"/>
              <a:t>Viết quảng cáo: Tạo nội dung hấp dẫn, tối ưu hóa cho mạng xã hội và email.  </a:t>
            </a:r>
          </a:p>
          <a:p>
            <a:pPr marL="285750" indent="-285750">
              <a:buFont typeface="Arial" panose="020B0604020202020204" pitchFamily="34" charset="0"/>
              <a:buChar char="•"/>
            </a:pPr>
            <a:r>
              <a:rPr lang="vi-VN" sz="1800" dirty="0"/>
              <a:t>Hỗ trợ chăm sóc khách hàng: Tích hợp chatbot trả lời nhanh chóng.  </a:t>
            </a:r>
          </a:p>
          <a:p>
            <a:pPr marL="285750" indent="-285750">
              <a:buFont typeface="Arial" panose="020B0604020202020204" pitchFamily="34" charset="0"/>
              <a:buChar char="•"/>
            </a:pPr>
            <a:r>
              <a:rPr lang="vi-VN" sz="1800" dirty="0"/>
              <a:t>Đàm phán và hợp tác: Chuẩn bị dàn ý, thuyết trình cho họp và thương lượng.</a:t>
            </a:r>
          </a:p>
          <a:p>
            <a:pPr marL="0" indent="0">
              <a:buNone/>
            </a:pPr>
            <a:endParaRPr lang="en-US" sz="1800" dirty="0"/>
          </a:p>
        </p:txBody>
      </p:sp>
    </p:spTree>
    <p:extLst>
      <p:ext uri="{BB962C8B-B14F-4D97-AF65-F5344CB8AC3E}">
        <p14:creationId xmlns:p14="http://schemas.microsoft.com/office/powerpoint/2010/main" val="4131946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14</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Quản</a:t>
            </a:r>
            <a:r>
              <a:rPr lang="en-US" sz="1800" b="1" dirty="0" smtClean="0"/>
              <a:t> </a:t>
            </a:r>
            <a:r>
              <a:rPr lang="en-US" sz="1800" b="1" dirty="0" err="1" smtClean="0"/>
              <a:t>Lý</a:t>
            </a:r>
            <a:endParaRPr lang="vi-VN" sz="1800" b="1" dirty="0" smtClean="0"/>
          </a:p>
          <a:p>
            <a:pPr marL="285750" indent="-285750">
              <a:buFont typeface="Arial" panose="020B0604020202020204" pitchFamily="34" charset="0"/>
              <a:buChar char="•"/>
            </a:pPr>
            <a:r>
              <a:rPr lang="vi-VN" sz="1800" dirty="0"/>
              <a:t>Hỗ trợ ra quyết định: Phân tích các kịch bản và cung cấp gợi ý để hỗ trợ quyết định.</a:t>
            </a:r>
          </a:p>
          <a:p>
            <a:pPr marL="285750" indent="-285750">
              <a:buFont typeface="Arial" panose="020B0604020202020204" pitchFamily="34" charset="0"/>
              <a:buChar char="•"/>
            </a:pPr>
            <a:r>
              <a:rPr lang="vi-VN" sz="1800" dirty="0"/>
              <a:t>Xây dựng kế hoạch: Hỗ trợ xây dựng kế hoạch chiến lược, từ tài chính đến nhân sự.</a:t>
            </a:r>
          </a:p>
          <a:p>
            <a:pPr marL="285750" indent="-285750">
              <a:buFont typeface="Arial" panose="020B0604020202020204" pitchFamily="34" charset="0"/>
              <a:buChar char="•"/>
            </a:pPr>
            <a:r>
              <a:rPr lang="vi-VN" sz="1800" dirty="0"/>
              <a:t>Tối ưu hóa quy trình: Đưa ra gợi ý cải thiện quy trình làm việc và tổ chức công việc hiệu quả.</a:t>
            </a:r>
            <a:endParaRPr lang="en-US" sz="1800" dirty="0" smtClean="0"/>
          </a:p>
        </p:txBody>
      </p:sp>
    </p:spTree>
    <p:extLst>
      <p:ext uri="{BB962C8B-B14F-4D97-AF65-F5344CB8AC3E}">
        <p14:creationId xmlns:p14="http://schemas.microsoft.com/office/powerpoint/2010/main" val="15967450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15</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Kỹ</a:t>
            </a:r>
            <a:r>
              <a:rPr lang="en-US" sz="1800" b="1" dirty="0" smtClean="0"/>
              <a:t> </a:t>
            </a:r>
            <a:r>
              <a:rPr lang="en-US" sz="1800" b="1" dirty="0" err="1" smtClean="0"/>
              <a:t>Thuật</a:t>
            </a:r>
            <a:endParaRPr lang="en-US" sz="1800" b="1" dirty="0" smtClean="0"/>
          </a:p>
          <a:p>
            <a:pPr marL="285750" indent="-285750">
              <a:buFont typeface="Arial" panose="020B0604020202020204" pitchFamily="34" charset="0"/>
              <a:buChar char="•"/>
            </a:pPr>
            <a:r>
              <a:rPr lang="vi-VN" sz="1800" dirty="0"/>
              <a:t>Hỗ trợ lập trình: Viết mã, gợi ý thuật toán, và giải quyết lỗi lập trình.</a:t>
            </a:r>
          </a:p>
          <a:p>
            <a:pPr marL="285750" indent="-285750">
              <a:buFont typeface="Arial" panose="020B0604020202020204" pitchFamily="34" charset="0"/>
              <a:buChar char="•"/>
            </a:pPr>
            <a:r>
              <a:rPr lang="vi-VN" sz="1800" dirty="0"/>
              <a:t>Học lập trình: Giải thích các khái niệm cơ bản, thuật toán hoặc công cụ lập trình.</a:t>
            </a:r>
          </a:p>
          <a:p>
            <a:pPr marL="285750" indent="-285750">
              <a:buFont typeface="Arial" panose="020B0604020202020204" pitchFamily="34" charset="0"/>
              <a:buChar char="•"/>
            </a:pPr>
            <a:r>
              <a:rPr lang="vi-VN" sz="1800" dirty="0"/>
              <a:t>Tạo tài liệu kỹ thuật: Soạn thảo tài liệu API, hướng dẫn sử dụng phần mềm, hoặc tài liệu dự án.</a:t>
            </a:r>
          </a:p>
          <a:p>
            <a:pPr marL="285750" indent="-285750">
              <a:buFont typeface="Arial" panose="020B0604020202020204" pitchFamily="34" charset="0"/>
              <a:buChar char="•"/>
            </a:pPr>
            <a:r>
              <a:rPr lang="vi-VN" sz="1800" dirty="0"/>
              <a:t>Phân tích dữ liệu: Cung cấp gợi ý phân tích dữ liệu và trực quan hóa thông tin.</a:t>
            </a:r>
            <a:endParaRPr lang="vi-VN" sz="1800" dirty="0" smtClean="0"/>
          </a:p>
        </p:txBody>
      </p:sp>
    </p:spTree>
    <p:extLst>
      <p:ext uri="{BB962C8B-B14F-4D97-AF65-F5344CB8AC3E}">
        <p14:creationId xmlns:p14="http://schemas.microsoft.com/office/powerpoint/2010/main" val="1006119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smtClean="0"/>
              <a:t>Ứng</a:t>
            </a:r>
            <a:r>
              <a:rPr lang="en-US" dirty="0" smtClean="0"/>
              <a:t> </a:t>
            </a:r>
            <a:r>
              <a:rPr lang="en-US" dirty="0" err="1" smtClean="0"/>
              <a:t>dụng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của</a:t>
            </a:r>
            <a:r>
              <a:rPr lang="en-US" dirty="0" smtClean="0"/>
              <a:t> </a:t>
            </a:r>
            <a:r>
              <a:rPr lang="en-US" dirty="0" err="1" smtClean="0"/>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16</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a:t>Marketing </a:t>
            </a:r>
            <a:r>
              <a:rPr lang="en-US" sz="1800" b="1" dirty="0" err="1"/>
              <a:t>và</a:t>
            </a:r>
            <a:r>
              <a:rPr lang="en-US" sz="1800" b="1" dirty="0"/>
              <a:t> </a:t>
            </a:r>
            <a:r>
              <a:rPr lang="en-US" sz="1800" b="1" dirty="0" err="1"/>
              <a:t>truyền</a:t>
            </a:r>
            <a:r>
              <a:rPr lang="en-US" sz="1800" b="1" dirty="0"/>
              <a:t> </a:t>
            </a:r>
            <a:r>
              <a:rPr lang="en-US" sz="1800" b="1" dirty="0" err="1"/>
              <a:t>thông</a:t>
            </a:r>
            <a:endParaRPr lang="en-US" sz="1800" b="1" dirty="0" smtClean="0"/>
          </a:p>
          <a:p>
            <a:pPr marL="285750" indent="-285750">
              <a:buFont typeface="Arial" panose="020B0604020202020204" pitchFamily="34" charset="0"/>
              <a:buChar char="•"/>
            </a:pPr>
            <a:r>
              <a:rPr lang="vi-VN" sz="1800" dirty="0"/>
              <a:t>Phân tích khách hàng: Tổng hợp dữ liệu và xu hướng thị trường để hiểu rõ khách hàng hơn.</a:t>
            </a:r>
          </a:p>
          <a:p>
            <a:pPr marL="285750" indent="-285750">
              <a:buFont typeface="Arial" panose="020B0604020202020204" pitchFamily="34" charset="0"/>
              <a:buChar char="•"/>
            </a:pPr>
            <a:r>
              <a:rPr lang="vi-VN" sz="1800" dirty="0"/>
              <a:t>Tạo nội dung truyền thông: Viết bài blog, nội dung mạng xã hội, mô tả sản phẩm.</a:t>
            </a:r>
          </a:p>
          <a:p>
            <a:pPr marL="285750" indent="-285750">
              <a:buFont typeface="Arial" panose="020B0604020202020204" pitchFamily="34" charset="0"/>
              <a:buChar char="•"/>
            </a:pPr>
            <a:r>
              <a:rPr lang="vi-VN" sz="1800" dirty="0"/>
              <a:t>Tối ưu hóa SEO: Gợi ý từ khóa, tiêu đề, và nội dung chuẩn SEO.</a:t>
            </a:r>
          </a:p>
          <a:p>
            <a:pPr marL="285750" indent="-285750">
              <a:buFont typeface="Arial" panose="020B0604020202020204" pitchFamily="34" charset="0"/>
              <a:buChar char="•"/>
            </a:pPr>
            <a:r>
              <a:rPr lang="vi-VN" sz="1800" dirty="0"/>
              <a:t>Phản hồi khách hàng: Viết phản hồi đánh giá hoặc bình luận một cách chuyên nghiệp.</a:t>
            </a:r>
            <a:endParaRPr lang="vi-VN" sz="1800" dirty="0" smtClean="0"/>
          </a:p>
        </p:txBody>
      </p:sp>
    </p:spTree>
    <p:extLst>
      <p:ext uri="{BB962C8B-B14F-4D97-AF65-F5344CB8AC3E}">
        <p14:creationId xmlns:p14="http://schemas.microsoft.com/office/powerpoint/2010/main" val="2464933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17</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vi-VN" sz="1800" b="1" dirty="0"/>
              <a:t>Thương mại điện tử</a:t>
            </a:r>
            <a:endParaRPr lang="en-US" sz="1800" b="1" dirty="0" smtClean="0"/>
          </a:p>
          <a:p>
            <a:pPr marL="285750" indent="-285750">
              <a:buFont typeface="Arial" panose="020B0604020202020204" pitchFamily="34" charset="0"/>
              <a:buChar char="•"/>
            </a:pPr>
            <a:r>
              <a:rPr lang="vi-VN" sz="1800" dirty="0"/>
              <a:t>Mô tả sản phẩm: Tạo các đoạn mô tả sản phẩm hấp dẫn, tối ưu hóa cho từng nền tảng.</a:t>
            </a:r>
          </a:p>
          <a:p>
            <a:pPr marL="285750" indent="-285750">
              <a:buFont typeface="Arial" panose="020B0604020202020204" pitchFamily="34" charset="0"/>
              <a:buChar char="•"/>
            </a:pPr>
            <a:r>
              <a:rPr lang="vi-VN" sz="1800" dirty="0"/>
              <a:t>Hỗ trợ khách hàng: Trả lời câu hỏi về sản phẩm, đơn hàng, hoặc chính sách giao hàng.</a:t>
            </a:r>
          </a:p>
          <a:p>
            <a:pPr marL="285750" indent="-285750">
              <a:buFont typeface="Arial" panose="020B0604020202020204" pitchFamily="34" charset="0"/>
              <a:buChar char="•"/>
            </a:pPr>
            <a:r>
              <a:rPr lang="vi-VN" sz="1800" dirty="0"/>
              <a:t>Phân tích xu hướng mua sắm: Đưa ra các gợi ý chiến lược dựa trên hành vi khách hàng.</a:t>
            </a:r>
            <a:endParaRPr lang="vi-VN" sz="1800" dirty="0" smtClean="0"/>
          </a:p>
        </p:txBody>
      </p:sp>
    </p:spTree>
    <p:extLst>
      <p:ext uri="{BB962C8B-B14F-4D97-AF65-F5344CB8AC3E}">
        <p14:creationId xmlns:p14="http://schemas.microsoft.com/office/powerpoint/2010/main" val="4052788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18</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vi-VN" sz="1800" b="1" dirty="0"/>
              <a:t>Thiết kế, sáng tạo</a:t>
            </a:r>
            <a:endParaRPr lang="en-US" sz="1800" b="1" dirty="0" smtClean="0"/>
          </a:p>
          <a:p>
            <a:pPr marL="285750" indent="-285750">
              <a:buFont typeface="Arial" panose="020B0604020202020204" pitchFamily="34" charset="0"/>
              <a:buChar char="•"/>
            </a:pPr>
            <a:r>
              <a:rPr lang="vi-VN" sz="1800" dirty="0"/>
              <a:t>Sáng tạo nội dung nghệ thuật: Viết ý tưởng cho tranh, video hoặc dự án nghệ thuật.</a:t>
            </a:r>
          </a:p>
          <a:p>
            <a:pPr marL="285750" indent="-285750">
              <a:buFont typeface="Arial" panose="020B0604020202020204" pitchFamily="34" charset="0"/>
              <a:buChar char="•"/>
            </a:pPr>
            <a:r>
              <a:rPr lang="vi-VN" sz="1800" dirty="0"/>
              <a:t>Hỗ trợ thiết kế đồ họa: Tạo mô tả ý tưởng để sử dụng trong công cụ như DALL-E hoặc Canva.</a:t>
            </a:r>
          </a:p>
          <a:p>
            <a:pPr marL="285750" indent="-285750">
              <a:buFont typeface="Arial" panose="020B0604020202020204" pitchFamily="34" charset="0"/>
              <a:buChar char="•"/>
            </a:pPr>
            <a:r>
              <a:rPr lang="vi-VN" sz="1800" dirty="0"/>
              <a:t>Xây dựng concept sáng tạo: Gợi ý concept cho chiến dịch quảng cáo hoặc sự kiện.</a:t>
            </a:r>
            <a:endParaRPr lang="vi-VN" sz="1800" dirty="0" smtClean="0"/>
          </a:p>
        </p:txBody>
      </p:sp>
    </p:spTree>
    <p:extLst>
      <p:ext uri="{BB962C8B-B14F-4D97-AF65-F5344CB8AC3E}">
        <p14:creationId xmlns:p14="http://schemas.microsoft.com/office/powerpoint/2010/main" val="2490271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19</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Học</a:t>
            </a:r>
            <a:r>
              <a:rPr lang="en-US" sz="1800" b="1" dirty="0" smtClean="0"/>
              <a:t> </a:t>
            </a:r>
            <a:r>
              <a:rPr lang="en-US" sz="1800" b="1" dirty="0" err="1" smtClean="0"/>
              <a:t>Tập</a:t>
            </a:r>
            <a:endParaRPr lang="en-US" sz="1800" b="1" dirty="0" smtClean="0"/>
          </a:p>
          <a:p>
            <a:pPr marL="285750" indent="-285750">
              <a:buFont typeface="Arial" panose="020B0604020202020204" pitchFamily="34" charset="0"/>
              <a:buChar char="•"/>
            </a:pPr>
            <a:r>
              <a:rPr lang="vi-VN" sz="1800" dirty="0" smtClean="0"/>
              <a:t>Hỗ </a:t>
            </a:r>
            <a:r>
              <a:rPr lang="vi-VN" sz="1800" dirty="0"/>
              <a:t>trợ giải bài tập: Giải thích chi tiết từng bước trong các môn như toán, khoa học, và ngôn ngữ.  </a:t>
            </a:r>
          </a:p>
          <a:p>
            <a:pPr marL="285750" indent="-285750">
              <a:buFont typeface="Arial" panose="020B0604020202020204" pitchFamily="34" charset="0"/>
              <a:buChar char="•"/>
            </a:pPr>
            <a:r>
              <a:rPr lang="vi-VN" sz="1800" dirty="0"/>
              <a:t>Học ngôn ngữ: Hỗ trợ từ vựng, ngữ pháp, viết luận và giao tiếp.  </a:t>
            </a:r>
          </a:p>
          <a:p>
            <a:pPr marL="285750" indent="-285750">
              <a:buFont typeface="Arial" panose="020B0604020202020204" pitchFamily="34" charset="0"/>
              <a:buChar char="•"/>
            </a:pPr>
            <a:r>
              <a:rPr lang="vi-VN" sz="1800" dirty="0"/>
              <a:t>Làm nghiên cứu: Tìm thông tin, tạo dàn ý cho bài luận hoặc dự án.  </a:t>
            </a:r>
          </a:p>
          <a:p>
            <a:pPr marL="285750" indent="-285750">
              <a:buFont typeface="Arial" panose="020B0604020202020204" pitchFamily="34" charset="0"/>
              <a:buChar char="•"/>
            </a:pPr>
            <a:r>
              <a:rPr lang="vi-VN" sz="1800" dirty="0"/>
              <a:t>Soạn giáo án: Giúp giáo viên soạn bài giảng và bài kiểm tra nhanh.  </a:t>
            </a:r>
          </a:p>
          <a:p>
            <a:pPr marL="285750" indent="-285750">
              <a:buFont typeface="Arial" panose="020B0604020202020204" pitchFamily="34" charset="0"/>
              <a:buChar char="•"/>
            </a:pPr>
            <a:r>
              <a:rPr lang="vi-VN" sz="1800" dirty="0"/>
              <a:t>Cá nhân hóa học tập: Xây dựng lộ trình học tập phù hợp với từng học sinh.</a:t>
            </a:r>
            <a:endParaRPr lang="vi-VN" sz="1800" dirty="0" smtClean="0"/>
          </a:p>
        </p:txBody>
      </p:sp>
    </p:spTree>
    <p:extLst>
      <p:ext uri="{BB962C8B-B14F-4D97-AF65-F5344CB8AC3E}">
        <p14:creationId xmlns:p14="http://schemas.microsoft.com/office/powerpoint/2010/main" val="5201212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p:txBody>
          <a:bodyPr/>
          <a:lstStyle/>
          <a:p>
            <a:r>
              <a:rPr lang="en-US" dirty="0" err="1" smtClean="0"/>
              <a:t>Nội</a:t>
            </a:r>
            <a:r>
              <a:rPr lang="en-US" dirty="0" smtClean="0"/>
              <a:t> dung</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18994"/>
            <a:ext cx="6596238" cy="4348783"/>
          </a:xfrm>
        </p:spPr>
        <p:txBody>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AI </a:t>
            </a:r>
          </a:p>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t>
            </a:r>
            <a:r>
              <a:rPr lang="en-US" dirty="0" err="1" smtClean="0"/>
              <a:t>ChatGPT</a:t>
            </a:r>
            <a:endParaRPr lang="en-US" dirty="0"/>
          </a:p>
          <a:p>
            <a:r>
              <a:rPr lang="en-US" dirty="0" err="1" smtClean="0"/>
              <a:t>Cách</a:t>
            </a:r>
            <a:r>
              <a:rPr lang="en-US" dirty="0" smtClean="0"/>
              <a:t> </a:t>
            </a:r>
            <a:r>
              <a:rPr lang="en-US" dirty="0" err="1" smtClean="0"/>
              <a:t>viết</a:t>
            </a:r>
            <a:r>
              <a:rPr lang="en-US" dirty="0" smtClean="0"/>
              <a:t> prompt </a:t>
            </a:r>
            <a:r>
              <a:rPr lang="en-US" dirty="0" err="1" smtClean="0"/>
              <a:t>hiệu</a:t>
            </a:r>
            <a:r>
              <a:rPr lang="en-US" dirty="0" smtClean="0"/>
              <a:t> </a:t>
            </a:r>
            <a:r>
              <a:rPr lang="en-US" dirty="0" err="1" smtClean="0"/>
              <a:t>quả</a:t>
            </a:r>
            <a:endParaRPr lang="en-US" dirty="0"/>
          </a:p>
          <a:p>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smtClean="0"/>
          </a:p>
          <a:p>
            <a:r>
              <a:rPr lang="en-US" dirty="0" err="1"/>
              <a:t>Giới</a:t>
            </a:r>
            <a:r>
              <a:rPr lang="en-US" dirty="0"/>
              <a:t> </a:t>
            </a:r>
            <a:r>
              <a:rPr lang="en-US" dirty="0" err="1"/>
              <a:t>thiệu</a:t>
            </a:r>
            <a:r>
              <a:rPr lang="en-US" dirty="0"/>
              <a:t> My GPT </a:t>
            </a:r>
            <a:r>
              <a:rPr lang="en-US" dirty="0" err="1"/>
              <a:t>và</a:t>
            </a:r>
            <a:r>
              <a:rPr lang="en-US" dirty="0"/>
              <a:t> Projects</a:t>
            </a:r>
            <a:endParaRPr lang="en-US" dirty="0"/>
          </a:p>
          <a:p>
            <a:r>
              <a:rPr lang="en-US" dirty="0" err="1" smtClean="0"/>
              <a:t>Thảo</a:t>
            </a:r>
            <a:r>
              <a:rPr lang="en-US" dirty="0" smtClean="0"/>
              <a:t> </a:t>
            </a:r>
            <a:r>
              <a:rPr lang="en-US" dirty="0" err="1" smtClean="0"/>
              <a:t>luận</a:t>
            </a:r>
            <a:r>
              <a:rPr lang="en-US" dirty="0" smtClean="0"/>
              <a:t> </a:t>
            </a:r>
            <a:r>
              <a:rPr lang="en-US" dirty="0" err="1" smtClean="0"/>
              <a:t>xu</a:t>
            </a:r>
            <a:r>
              <a:rPr lang="en-US" dirty="0" smtClean="0"/>
              <a:t> </a:t>
            </a:r>
            <a:r>
              <a:rPr lang="en-US" dirty="0" err="1" smtClean="0"/>
              <a:t>hướng</a:t>
            </a:r>
            <a:r>
              <a:rPr lang="en-US" dirty="0" smtClean="0"/>
              <a:t> </a:t>
            </a:r>
            <a:r>
              <a:rPr lang="en-US" dirty="0" err="1" smtClean="0"/>
              <a:t>của</a:t>
            </a:r>
            <a:r>
              <a:rPr lang="en-US" dirty="0" smtClean="0"/>
              <a:t> </a:t>
            </a:r>
            <a:r>
              <a:rPr lang="en-US" dirty="0" err="1" smtClean="0"/>
              <a:t>ChatGPT</a:t>
            </a:r>
            <a:r>
              <a:rPr lang="en-US" dirty="0" smtClean="0"/>
              <a:t> </a:t>
            </a:r>
            <a:r>
              <a:rPr lang="en-US" dirty="0" err="1" smtClean="0"/>
              <a:t>và</a:t>
            </a:r>
            <a:r>
              <a:rPr lang="en-US" dirty="0" smtClean="0"/>
              <a:t> AI</a:t>
            </a:r>
            <a:endParaRPr lang="en-US" dirty="0"/>
          </a:p>
        </p:txBody>
      </p:sp>
    </p:spTree>
    <p:extLst>
      <p:ext uri="{BB962C8B-B14F-4D97-AF65-F5344CB8AC3E}">
        <p14:creationId xmlns:p14="http://schemas.microsoft.com/office/powerpoint/2010/main" val="3481654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20</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a:t>Giải</a:t>
            </a:r>
            <a:r>
              <a:rPr lang="en-US" sz="1800" b="1" dirty="0"/>
              <a:t> </a:t>
            </a:r>
            <a:r>
              <a:rPr lang="en-US" sz="1800" b="1" dirty="0" err="1"/>
              <a:t>trí</a:t>
            </a:r>
            <a:r>
              <a:rPr lang="en-US" sz="1800" b="1" dirty="0"/>
              <a:t> </a:t>
            </a:r>
            <a:endParaRPr lang="en-US" sz="1800" b="1" dirty="0" smtClean="0"/>
          </a:p>
          <a:p>
            <a:pPr marL="285750" indent="-285750">
              <a:buFont typeface="Arial" panose="020B0604020202020204" pitchFamily="34" charset="0"/>
              <a:buChar char="•"/>
            </a:pPr>
            <a:r>
              <a:rPr lang="vi-VN" sz="1800" dirty="0" smtClean="0"/>
              <a:t>Viết </a:t>
            </a:r>
            <a:r>
              <a:rPr lang="vi-VN" sz="1800" dirty="0"/>
              <a:t>truyện và thơ: Tạo ra những câu chuyện, kịch bản hoặc bài thơ sáng tạo dựa trên yêu cầu cụ thể.</a:t>
            </a:r>
          </a:p>
          <a:p>
            <a:pPr marL="285750" indent="-285750">
              <a:buFont typeface="Arial" panose="020B0604020202020204" pitchFamily="34" charset="0"/>
              <a:buChar char="•"/>
            </a:pPr>
            <a:r>
              <a:rPr lang="vi-VN" sz="1800" dirty="0"/>
              <a:t>Gợi ý nội dung giải trí: Đề xuất phim, sách, nhạc hoặc trò chơi dựa trên sở thích của người dùng.</a:t>
            </a:r>
          </a:p>
          <a:p>
            <a:pPr marL="285750" indent="-285750">
              <a:buFont typeface="Arial" panose="020B0604020202020204" pitchFamily="34" charset="0"/>
              <a:buChar char="•"/>
            </a:pPr>
            <a:r>
              <a:rPr lang="vi-VN" sz="1800" dirty="0"/>
              <a:t>Tạo kịch bản trò chơi: Viết kịch bản cho các trò chơi nhập vai hoặc phát triển ý tưởng cho các dự án game.</a:t>
            </a:r>
          </a:p>
          <a:p>
            <a:pPr marL="285750" indent="-285750">
              <a:buFont typeface="Arial" panose="020B0604020202020204" pitchFamily="34" charset="0"/>
              <a:buChar char="•"/>
            </a:pPr>
            <a:r>
              <a:rPr lang="vi-VN" sz="1800" dirty="0"/>
              <a:t>Giải đáp câu hỏi vui: Thực hiện các thử thách, câu đố, hoặc trò chuyện vui vẻ để giải trí.</a:t>
            </a:r>
            <a:endParaRPr lang="vi-VN" sz="1800" dirty="0" smtClean="0"/>
          </a:p>
        </p:txBody>
      </p:sp>
    </p:spTree>
    <p:extLst>
      <p:ext uri="{BB962C8B-B14F-4D97-AF65-F5344CB8AC3E}">
        <p14:creationId xmlns:p14="http://schemas.microsoft.com/office/powerpoint/2010/main" val="150799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2.2 </a:t>
            </a:r>
            <a:r>
              <a:rPr lang="en-US" dirty="0" err="1"/>
              <a:t>Ứng</a:t>
            </a:r>
            <a:r>
              <a:rPr lang="en-US" dirty="0"/>
              <a:t> </a:t>
            </a:r>
            <a:r>
              <a:rPr lang="en-US" dirty="0" err="1"/>
              <a:t>dụng</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21</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a:t>Chăm</a:t>
            </a:r>
            <a:r>
              <a:rPr lang="en-US" sz="1800" b="1" dirty="0"/>
              <a:t> </a:t>
            </a:r>
            <a:r>
              <a:rPr lang="en-US" sz="1800" b="1" dirty="0" err="1"/>
              <a:t>sóc</a:t>
            </a:r>
            <a:r>
              <a:rPr lang="en-US" sz="1800" b="1" dirty="0"/>
              <a:t> </a:t>
            </a:r>
            <a:r>
              <a:rPr lang="en-US" sz="1800" b="1" dirty="0" err="1"/>
              <a:t>bản</a:t>
            </a:r>
            <a:r>
              <a:rPr lang="en-US" sz="1800" b="1" dirty="0"/>
              <a:t> </a:t>
            </a:r>
            <a:r>
              <a:rPr lang="en-US" sz="1800" b="1" dirty="0" err="1"/>
              <a:t>thân</a:t>
            </a:r>
            <a:r>
              <a:rPr lang="en-US" sz="1800" b="1" dirty="0"/>
              <a:t> </a:t>
            </a:r>
            <a:endParaRPr lang="en-US" sz="1800" b="1" dirty="0" smtClean="0"/>
          </a:p>
          <a:p>
            <a:pPr marL="285750" indent="-285750">
              <a:buFont typeface="Arial" panose="020B0604020202020204" pitchFamily="34" charset="0"/>
              <a:buChar char="•"/>
            </a:pPr>
            <a:r>
              <a:rPr lang="vi-VN" sz="1800" dirty="0"/>
              <a:t>Quản lý thời gian: Hỗ trợ lập kế hoạch hàng ngày, tuần hoặc tháng.</a:t>
            </a:r>
          </a:p>
          <a:p>
            <a:pPr marL="285750" indent="-285750">
              <a:buFont typeface="Arial" panose="020B0604020202020204" pitchFamily="34" charset="0"/>
              <a:buChar char="•"/>
            </a:pPr>
            <a:r>
              <a:rPr lang="vi-VN" sz="1800" dirty="0"/>
              <a:t>Lập thực đơn: Gợi ý thực đơn bữa ăn hàng ngày dựa trên sở thích và nhu cầu dinh dưỡng.</a:t>
            </a:r>
          </a:p>
          <a:p>
            <a:pPr marL="285750" indent="-285750">
              <a:buFont typeface="Arial" panose="020B0604020202020204" pitchFamily="34" charset="0"/>
              <a:buChar char="•"/>
            </a:pPr>
            <a:r>
              <a:rPr lang="vi-VN" sz="1800" dirty="0"/>
              <a:t>Tư vấn sức khỏe cơ bản: Cung cấp thông tin về chế độ ăn uống, thói quen lành mạnh (không thay thế chuyên gia y tế).</a:t>
            </a:r>
            <a:endParaRPr lang="vi-VN" sz="1800" dirty="0" smtClean="0"/>
          </a:p>
        </p:txBody>
      </p:sp>
    </p:spTree>
    <p:extLst>
      <p:ext uri="{BB962C8B-B14F-4D97-AF65-F5344CB8AC3E}">
        <p14:creationId xmlns:p14="http://schemas.microsoft.com/office/powerpoint/2010/main" val="1626528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2.3 </a:t>
            </a: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22</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vi-VN" sz="1800" dirty="0"/>
              <a:t>ChatGPT hoạt động dựa trên kiến trúc Transformer, một công nghệ AI mạnh mẽ giúp mô hình phân tích và tạo ngôn ngữ tự nhiên</a:t>
            </a:r>
            <a:r>
              <a:rPr lang="vi-VN" sz="1800" dirty="0" smtClean="0"/>
              <a:t>.</a:t>
            </a:r>
            <a:endParaRPr lang="en-US" sz="1800" dirty="0" smtClean="0"/>
          </a:p>
          <a:p>
            <a:pPr marL="285750" indent="-285750">
              <a:buFont typeface="Arial" panose="020B0604020202020204" pitchFamily="34" charset="0"/>
              <a:buChar char="•"/>
            </a:pPr>
            <a:r>
              <a:rPr lang="vi-VN" sz="1800" dirty="0" smtClean="0"/>
              <a:t>Nhận </a:t>
            </a:r>
            <a:r>
              <a:rPr lang="vi-VN" sz="1800" dirty="0"/>
              <a:t>input từ người dùng: Người dùng nhập câu hỏi hoặc yêu cầu vào giao diện (dạng văn bản).</a:t>
            </a:r>
          </a:p>
          <a:p>
            <a:pPr marL="285750" indent="-285750">
              <a:buFont typeface="Arial" panose="020B0604020202020204" pitchFamily="34" charset="0"/>
              <a:buChar char="•"/>
            </a:pPr>
            <a:r>
              <a:rPr lang="vi-VN" sz="1800" dirty="0"/>
              <a:t>Xử lý input: ChatGPT phân tích câu hỏi, hiểu ngữ cảnh và ý nghĩa.</a:t>
            </a:r>
          </a:p>
          <a:p>
            <a:pPr marL="285750" indent="-285750">
              <a:buFont typeface="Arial" panose="020B0604020202020204" pitchFamily="34" charset="0"/>
              <a:buChar char="•"/>
            </a:pPr>
            <a:r>
              <a:rPr lang="vi-VN" sz="1800" dirty="0"/>
              <a:t>Tạo phản hồi: Mô hình tạo ra phản hồi dựa trên kiến thức đã học từ dữ liệu.</a:t>
            </a:r>
          </a:p>
          <a:p>
            <a:pPr marL="285750" indent="-285750">
              <a:buFont typeface="Arial" panose="020B0604020202020204" pitchFamily="34" charset="0"/>
              <a:buChar char="•"/>
            </a:pPr>
            <a:r>
              <a:rPr lang="vi-VN" sz="1800" dirty="0"/>
              <a:t>Trả kết quả: Phản hồi được gửi lại cho người dùng.</a:t>
            </a:r>
            <a:endParaRPr lang="vi-VN" sz="1800" dirty="0" smtClean="0"/>
          </a:p>
        </p:txBody>
      </p:sp>
    </p:spTree>
    <p:extLst>
      <p:ext uri="{BB962C8B-B14F-4D97-AF65-F5344CB8AC3E}">
        <p14:creationId xmlns:p14="http://schemas.microsoft.com/office/powerpoint/2010/main" val="3215592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2.4 </a:t>
            </a:r>
            <a:r>
              <a:rPr lang="en-US" dirty="0" err="1"/>
              <a:t>Hạn</a:t>
            </a:r>
            <a:r>
              <a:rPr lang="en-US" dirty="0"/>
              <a:t> </a:t>
            </a:r>
            <a:r>
              <a:rPr lang="en-US" dirty="0" err="1"/>
              <a:t>chế</a:t>
            </a:r>
            <a:r>
              <a:rPr lang="en-US" dirty="0"/>
              <a:t> </a:t>
            </a:r>
            <a:r>
              <a:rPr lang="en-US" dirty="0" err="1"/>
              <a:t>của</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23</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285750" indent="-285750">
              <a:buFont typeface="Arial" panose="020B0604020202020204" pitchFamily="34" charset="0"/>
              <a:buChar char="•"/>
            </a:pPr>
            <a:r>
              <a:rPr lang="vi-VN" sz="1800" dirty="0"/>
              <a:t>Không hỗ trợ dữ liệu thời gian thực: Không truy cập thông tin mới nhất trừ khi tích hợp API thời gian thực.  </a:t>
            </a:r>
          </a:p>
          <a:p>
            <a:pPr marL="285750" indent="-285750">
              <a:buFont typeface="Arial" panose="020B0604020202020204" pitchFamily="34" charset="0"/>
              <a:buChar char="•"/>
            </a:pPr>
            <a:r>
              <a:rPr lang="vi-VN" sz="1800" dirty="0"/>
              <a:t>Trả lời không chính xác: Đôi khi cung cấp thông tin sai hoặc không đầy đủ.  </a:t>
            </a:r>
          </a:p>
          <a:p>
            <a:pPr marL="285750" indent="-285750">
              <a:buFont typeface="Arial" panose="020B0604020202020204" pitchFamily="34" charset="0"/>
              <a:buChar char="•"/>
            </a:pPr>
            <a:r>
              <a:rPr lang="vi-VN" sz="1800" dirty="0"/>
              <a:t>Hạn chế hiểu ngữ cảnh sâu: Gặp khó khăn với ngữ cảnh phức tạp.  </a:t>
            </a:r>
          </a:p>
          <a:p>
            <a:pPr marL="285750" indent="-285750">
              <a:buFont typeface="Arial" panose="020B0604020202020204" pitchFamily="34" charset="0"/>
              <a:buChar char="•"/>
            </a:pPr>
            <a:r>
              <a:rPr lang="vi-VN" sz="1800" dirty="0"/>
              <a:t>Phụ thuộc vào input: Chất lượng câu trả lời phụ thuộc vào cách đặt câu hỏi.</a:t>
            </a:r>
            <a:endParaRPr lang="vi-VN" sz="1800" dirty="0" smtClean="0"/>
          </a:p>
        </p:txBody>
      </p:sp>
    </p:spTree>
    <p:extLst>
      <p:ext uri="{BB962C8B-B14F-4D97-AF65-F5344CB8AC3E}">
        <p14:creationId xmlns:p14="http://schemas.microsoft.com/office/powerpoint/2010/main" val="17580189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2.5 </a:t>
            </a:r>
            <a:r>
              <a:rPr lang="en-US" dirty="0" err="1"/>
              <a:t>Các</a:t>
            </a:r>
            <a:r>
              <a:rPr lang="en-US" dirty="0"/>
              <a:t> </a:t>
            </a:r>
            <a:r>
              <a:rPr lang="en-US" dirty="0" err="1"/>
              <a:t>phiên</a:t>
            </a:r>
            <a:r>
              <a:rPr lang="en-US" dirty="0"/>
              <a:t> </a:t>
            </a:r>
            <a:r>
              <a:rPr lang="en-US" dirty="0" err="1"/>
              <a:t>bản</a:t>
            </a:r>
            <a:r>
              <a:rPr lang="en-US" dirty="0"/>
              <a:t> </a:t>
            </a:r>
            <a:r>
              <a:rPr lang="en-US" dirty="0" err="1"/>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24</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285750" indent="-285750">
              <a:buFont typeface="Arial" panose="020B0604020202020204" pitchFamily="34" charset="0"/>
              <a:buChar char="•"/>
            </a:pPr>
            <a:r>
              <a:rPr lang="vi-VN" sz="1800" dirty="0"/>
              <a:t>GPT-3 (2020): Tạo văn bản tự nhiên, hỗ trợ đa ngôn ngữ và sáng tạo nội dung, nhưng hạn chế trong xử lý ngữ cảnh phức tạp và thông tin không chính xác.  </a:t>
            </a:r>
          </a:p>
          <a:p>
            <a:pPr marL="285750" indent="-285750">
              <a:buFont typeface="Arial" panose="020B0604020202020204" pitchFamily="34" charset="0"/>
              <a:buChar char="•"/>
            </a:pPr>
            <a:r>
              <a:rPr lang="vi-VN" sz="1800" dirty="0"/>
              <a:t>GPT-3.5 (2022): Cải thiện tốc độ và độ chính xác, phù hợp với yêu cầu phức tạp, dễ sử dụng.  </a:t>
            </a:r>
          </a:p>
          <a:p>
            <a:pPr marL="285750" indent="-285750">
              <a:buFont typeface="Arial" panose="020B0604020202020204" pitchFamily="34" charset="0"/>
              <a:buChar char="•"/>
            </a:pPr>
            <a:r>
              <a:rPr lang="vi-VN" sz="1800" dirty="0"/>
              <a:t>GPT-4 (2023): Hiểu ngữ cảnh sâu, phản hồi tự nhiên, hỗ trợ đa định dạng, giảm lỗi, lý tưởng cho ứng dụng AI hiện đại.</a:t>
            </a:r>
            <a:endParaRPr lang="vi-VN" sz="1800" dirty="0" smtClean="0"/>
          </a:p>
        </p:txBody>
      </p:sp>
    </p:spTree>
    <p:extLst>
      <p:ext uri="{BB962C8B-B14F-4D97-AF65-F5344CB8AC3E}">
        <p14:creationId xmlns:p14="http://schemas.microsoft.com/office/powerpoint/2010/main" val="1879738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2.6 </a:t>
            </a:r>
            <a:r>
              <a:rPr lang="en-US" dirty="0"/>
              <a:t>So </a:t>
            </a:r>
            <a:r>
              <a:rPr lang="en-US" dirty="0" err="1"/>
              <a:t>sánh</a:t>
            </a:r>
            <a:r>
              <a:rPr lang="en-US" dirty="0"/>
              <a:t> </a:t>
            </a:r>
            <a:r>
              <a:rPr lang="en-US" dirty="0" err="1"/>
              <a:t>tính</a:t>
            </a:r>
            <a:r>
              <a:rPr lang="en-US" dirty="0"/>
              <a:t> </a:t>
            </a:r>
            <a:r>
              <a:rPr lang="en-US" dirty="0" err="1"/>
              <a:t>năng</a:t>
            </a:r>
            <a:r>
              <a:rPr lang="en-US" dirty="0"/>
              <a:t> </a:t>
            </a:r>
            <a:r>
              <a:rPr lang="en-US" dirty="0" err="1"/>
              <a:t>miễn</a:t>
            </a:r>
            <a:r>
              <a:rPr lang="en-US" dirty="0"/>
              <a:t> </a:t>
            </a:r>
            <a:r>
              <a:rPr lang="en-US" dirty="0" err="1"/>
              <a:t>phí</a:t>
            </a:r>
            <a:r>
              <a:rPr lang="en-US" dirty="0"/>
              <a:t> </a:t>
            </a:r>
            <a:r>
              <a:rPr lang="en-US" dirty="0" err="1"/>
              <a:t>và</a:t>
            </a:r>
            <a:r>
              <a:rPr lang="en-US" dirty="0"/>
              <a:t> </a:t>
            </a:r>
            <a:r>
              <a:rPr lang="en-US" dirty="0" err="1"/>
              <a:t>trả</a:t>
            </a:r>
            <a:r>
              <a:rPr lang="en-US" dirty="0"/>
              <a:t> </a:t>
            </a:r>
            <a:r>
              <a:rPr lang="en-US" dirty="0" err="1"/>
              <a:t>phí</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25</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285750" indent="-285750">
              <a:buFont typeface="Arial" panose="020B0604020202020204" pitchFamily="34" charset="0"/>
              <a:buChar char="•"/>
            </a:pPr>
            <a:r>
              <a:rPr lang="vi-VN" sz="1800" dirty="0"/>
              <a:t>Miễn phí (GPT-3.5): Phù hợp với người dùng cá nhân, học sinh, sinh viên, hoặc những ai cần sử dụng cơ bản như viết bài, trả lời câu hỏi thông thường.</a:t>
            </a:r>
          </a:p>
          <a:p>
            <a:pPr marL="285750" indent="-285750">
              <a:buFont typeface="Arial" panose="020B0604020202020204" pitchFamily="34" charset="0"/>
              <a:buChar char="•"/>
            </a:pPr>
            <a:r>
              <a:rPr lang="vi-VN" sz="1800" dirty="0"/>
              <a:t>Trả phí 20$/tháng (ChatGPT Plus - GPT-4): Dành cho người dùng chuyên nghiệp, doanh nghiệp, hoặc các nhiệm vụ yêu cầu tính chính xác và sáng tạo cao.</a:t>
            </a:r>
          </a:p>
        </p:txBody>
      </p:sp>
    </p:spTree>
    <p:extLst>
      <p:ext uri="{BB962C8B-B14F-4D97-AF65-F5344CB8AC3E}">
        <p14:creationId xmlns:p14="http://schemas.microsoft.com/office/powerpoint/2010/main" val="24567144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err="1" smtClean="0"/>
              <a:t>Tổng</a:t>
            </a:r>
            <a:r>
              <a:rPr lang="en-US" dirty="0" smtClean="0"/>
              <a:t> </a:t>
            </a:r>
            <a:r>
              <a:rPr lang="en-US" dirty="0" err="1" smtClean="0"/>
              <a:t>quan</a:t>
            </a:r>
            <a:r>
              <a:rPr lang="en-US" dirty="0" smtClean="0"/>
              <a:t> </a:t>
            </a:r>
            <a:r>
              <a:rPr lang="en-US" dirty="0" err="1" smtClean="0"/>
              <a:t>ChatGPT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669" y="1154306"/>
            <a:ext cx="6680603" cy="5703694"/>
          </a:xfrm>
          <a:prstGeom prst="rect">
            <a:avLst/>
          </a:prstGeom>
        </p:spPr>
      </p:pic>
    </p:spTree>
    <p:extLst>
      <p:ext uri="{BB962C8B-B14F-4D97-AF65-F5344CB8AC3E}">
        <p14:creationId xmlns:p14="http://schemas.microsoft.com/office/powerpoint/2010/main" val="8276564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3.1 </a:t>
            </a:r>
            <a:r>
              <a:rPr lang="en-US" dirty="0" err="1" smtClean="0"/>
              <a:t>Cách</a:t>
            </a:r>
            <a:r>
              <a:rPr lang="en-US" dirty="0" smtClean="0"/>
              <a:t> </a:t>
            </a:r>
            <a:r>
              <a:rPr lang="en-US" dirty="0" err="1"/>
              <a:t>viết</a:t>
            </a:r>
            <a:r>
              <a:rPr lang="en-US" dirty="0"/>
              <a:t> prompt </a:t>
            </a:r>
            <a:r>
              <a:rPr lang="en-US" dirty="0" err="1"/>
              <a:t>hiệu</a:t>
            </a:r>
            <a:r>
              <a:rPr lang="en-US" dirty="0"/>
              <a:t> </a:t>
            </a:r>
            <a:r>
              <a:rPr lang="en-US" dirty="0" err="1"/>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27</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vi-VN" sz="1800" b="1" dirty="0" smtClean="0"/>
              <a:t>Prompt</a:t>
            </a:r>
            <a:r>
              <a:rPr lang="en-US" sz="1800" dirty="0" smtClean="0"/>
              <a:t> </a:t>
            </a:r>
            <a:r>
              <a:rPr lang="vi-VN" sz="1800" dirty="0" smtClean="0"/>
              <a:t>là </a:t>
            </a:r>
            <a:r>
              <a:rPr lang="vi-VN" sz="1800" dirty="0"/>
              <a:t>chỉ dẫn người dùng nhập vào AI, như ChatGPT, để yêu cầu thực hiện nhiệm vụ cụ thể. Nó giúp AI hiểu ý định và phản hồi phù hợp, có thể là câu hỏi, yêu cầu, hoặc gợi ý chi tiết</a:t>
            </a:r>
            <a:r>
              <a:rPr lang="vi-VN" sz="1800" dirty="0" smtClean="0"/>
              <a:t>.</a:t>
            </a:r>
            <a:endParaRPr lang="en-US" sz="1800" dirty="0" smtClean="0"/>
          </a:p>
          <a:p>
            <a:pPr marL="285750" indent="-285750">
              <a:buFont typeface="Arial" panose="020B0604020202020204" pitchFamily="34" charset="0"/>
              <a:buChar char="•"/>
            </a:pPr>
            <a:r>
              <a:rPr lang="vi-VN" sz="1800" dirty="0"/>
              <a:t>Bắt đầu bằng </a:t>
            </a:r>
            <a:r>
              <a:rPr lang="vi-VN" sz="1800" b="1" dirty="0"/>
              <a:t>ngữ cảnh</a:t>
            </a:r>
            <a:r>
              <a:rPr lang="vi-VN" sz="1800" dirty="0"/>
              <a:t>:</a:t>
            </a:r>
          </a:p>
          <a:p>
            <a:pPr marL="285750" indent="-285750">
              <a:buFont typeface="Arial" panose="020B0604020202020204" pitchFamily="34" charset="0"/>
              <a:buChar char="•"/>
            </a:pPr>
            <a:r>
              <a:rPr lang="vi-VN" sz="1800" dirty="0"/>
              <a:t>Chỉ rõ </a:t>
            </a:r>
            <a:r>
              <a:rPr lang="vi-VN" sz="1800" b="1" dirty="0"/>
              <a:t>mục tiêu</a:t>
            </a:r>
          </a:p>
          <a:p>
            <a:pPr marL="285750" indent="-285750">
              <a:buFont typeface="Arial" panose="020B0604020202020204" pitchFamily="34" charset="0"/>
              <a:buChar char="•"/>
            </a:pPr>
            <a:r>
              <a:rPr lang="vi-VN" sz="1800" dirty="0"/>
              <a:t>Sử dụng </a:t>
            </a:r>
            <a:r>
              <a:rPr lang="vi-VN" sz="1800" b="1" dirty="0"/>
              <a:t>từ khóa</a:t>
            </a:r>
            <a:r>
              <a:rPr lang="vi-VN" sz="1800" dirty="0"/>
              <a:t> cụ thể</a:t>
            </a:r>
          </a:p>
          <a:p>
            <a:pPr marL="285750" indent="-285750">
              <a:buFont typeface="Arial" panose="020B0604020202020204" pitchFamily="34" charset="0"/>
              <a:buChar char="•"/>
            </a:pPr>
            <a:r>
              <a:rPr lang="vi-VN" sz="1800" dirty="0"/>
              <a:t>Định nghĩa </a:t>
            </a:r>
            <a:r>
              <a:rPr lang="vi-VN" sz="1800" b="1" dirty="0"/>
              <a:t>phong cách hoặc giọng văn</a:t>
            </a:r>
          </a:p>
          <a:p>
            <a:pPr marL="285750" indent="-285750">
              <a:buFont typeface="Arial" panose="020B0604020202020204" pitchFamily="34" charset="0"/>
              <a:buChar char="•"/>
            </a:pPr>
            <a:r>
              <a:rPr lang="vi-VN" sz="1800" dirty="0"/>
              <a:t>Chỉ rõ </a:t>
            </a:r>
            <a:r>
              <a:rPr lang="vi-VN" sz="1800" b="1" dirty="0"/>
              <a:t>độ dài hoặc định dạng </a:t>
            </a:r>
            <a:r>
              <a:rPr lang="vi-VN" sz="1800" dirty="0"/>
              <a:t>đầu ra</a:t>
            </a:r>
          </a:p>
          <a:p>
            <a:pPr marL="285750" indent="-285750">
              <a:buFont typeface="Arial" panose="020B0604020202020204" pitchFamily="34" charset="0"/>
              <a:buChar char="•"/>
            </a:pPr>
            <a:r>
              <a:rPr lang="vi-VN" sz="1800" dirty="0"/>
              <a:t>Thêm các </a:t>
            </a:r>
            <a:r>
              <a:rPr lang="vi-VN" sz="1800" b="1" dirty="0"/>
              <a:t>yêu cầu bổ sung</a:t>
            </a:r>
          </a:p>
          <a:p>
            <a:pPr marL="0" indent="0">
              <a:buNone/>
            </a:pPr>
            <a:endParaRPr lang="vi-VN" sz="1800" dirty="0"/>
          </a:p>
        </p:txBody>
      </p:sp>
    </p:spTree>
    <p:extLst>
      <p:ext uri="{BB962C8B-B14F-4D97-AF65-F5344CB8AC3E}">
        <p14:creationId xmlns:p14="http://schemas.microsoft.com/office/powerpoint/2010/main" val="10080183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3.2 </a:t>
            </a:r>
            <a:r>
              <a:rPr lang="en-US" dirty="0" err="1" smtClean="0"/>
              <a:t>Công</a:t>
            </a:r>
            <a:r>
              <a:rPr lang="en-US" dirty="0" smtClean="0"/>
              <a:t> </a:t>
            </a:r>
            <a:r>
              <a:rPr lang="en-US" dirty="0" err="1" smtClean="0"/>
              <a:t>thức</a:t>
            </a:r>
            <a:r>
              <a:rPr lang="en-US" dirty="0" smtClean="0"/>
              <a:t> prompt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28</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lgn="ctr">
              <a:buNone/>
            </a:pPr>
            <a:r>
              <a:rPr lang="en-US" dirty="0" smtClean="0"/>
              <a:t/>
            </a:r>
            <a:br>
              <a:rPr lang="en-US" dirty="0" smtClean="0"/>
            </a:br>
            <a:r>
              <a:rPr lang="en-US" dirty="0" smtClean="0"/>
              <a:t/>
            </a:r>
            <a:br>
              <a:rPr lang="en-US" dirty="0" smtClean="0"/>
            </a:br>
            <a:r>
              <a:rPr lang="en-US" sz="3200" dirty="0" smtClean="0"/>
              <a:t>[ </a:t>
            </a:r>
            <a:r>
              <a:rPr lang="en-US" sz="3200" b="1" dirty="0" err="1" smtClean="0"/>
              <a:t>Ngữ</a:t>
            </a:r>
            <a:r>
              <a:rPr lang="en-US" sz="3200" b="1" dirty="0" smtClean="0"/>
              <a:t> </a:t>
            </a:r>
            <a:r>
              <a:rPr lang="en-US" sz="3200" b="1" dirty="0" err="1"/>
              <a:t>cảnh</a:t>
            </a:r>
            <a:r>
              <a:rPr lang="en-US" sz="3200" b="1" dirty="0"/>
              <a:t> </a:t>
            </a:r>
            <a:r>
              <a:rPr lang="en-US" sz="3200" dirty="0"/>
              <a:t>+ </a:t>
            </a:r>
            <a:r>
              <a:rPr lang="en-US" sz="3200" b="1" dirty="0" err="1" smtClean="0"/>
              <a:t>mục</a:t>
            </a:r>
            <a:r>
              <a:rPr lang="en-US" sz="3200" b="1" dirty="0" smtClean="0"/>
              <a:t> </a:t>
            </a:r>
            <a:r>
              <a:rPr lang="en-US" sz="3200" b="1" dirty="0" err="1"/>
              <a:t>tiêu</a:t>
            </a:r>
            <a:r>
              <a:rPr lang="en-US" sz="3200" b="1" dirty="0"/>
              <a:t> </a:t>
            </a:r>
            <a:r>
              <a:rPr lang="en-US" sz="3200" dirty="0"/>
              <a:t>+ </a:t>
            </a:r>
            <a:r>
              <a:rPr lang="en-US" sz="3200" b="1" dirty="0" err="1" smtClean="0"/>
              <a:t>từ</a:t>
            </a:r>
            <a:r>
              <a:rPr lang="en-US" sz="3200" b="1" dirty="0" smtClean="0"/>
              <a:t> </a:t>
            </a:r>
            <a:r>
              <a:rPr lang="en-US" sz="3200" b="1" dirty="0" err="1"/>
              <a:t>khóa</a:t>
            </a:r>
            <a:r>
              <a:rPr lang="en-US" sz="3200" dirty="0"/>
              <a:t> + </a:t>
            </a:r>
            <a:r>
              <a:rPr lang="en-US" sz="3200" b="1" dirty="0" err="1"/>
              <a:t>giọng</a:t>
            </a:r>
            <a:r>
              <a:rPr lang="en-US" sz="3200" b="1" dirty="0"/>
              <a:t> </a:t>
            </a:r>
            <a:r>
              <a:rPr lang="en-US" sz="3200" b="1" dirty="0" err="1"/>
              <a:t>văn</a:t>
            </a:r>
            <a:r>
              <a:rPr lang="en-US" sz="3200" dirty="0"/>
              <a:t> + </a:t>
            </a:r>
            <a:r>
              <a:rPr lang="en-US" sz="3200" b="1" dirty="0" err="1"/>
              <a:t>đ</a:t>
            </a:r>
            <a:r>
              <a:rPr lang="en-US" sz="3200" b="1" dirty="0" err="1" smtClean="0"/>
              <a:t>ịnh</a:t>
            </a:r>
            <a:r>
              <a:rPr lang="en-US" sz="3200" b="1" dirty="0" smtClean="0"/>
              <a:t> </a:t>
            </a:r>
            <a:r>
              <a:rPr lang="en-US" sz="3200" b="1" dirty="0" err="1"/>
              <a:t>dạng</a:t>
            </a:r>
            <a:r>
              <a:rPr lang="en-US" sz="3200" dirty="0"/>
              <a:t> + </a:t>
            </a:r>
            <a:r>
              <a:rPr lang="en-US" sz="3200" b="1" dirty="0" err="1" smtClean="0"/>
              <a:t>yêu</a:t>
            </a:r>
            <a:r>
              <a:rPr lang="en-US" sz="3200" b="1" dirty="0" smtClean="0"/>
              <a:t> </a:t>
            </a:r>
            <a:r>
              <a:rPr lang="en-US" sz="3200" b="1" dirty="0" err="1"/>
              <a:t>cầu</a:t>
            </a:r>
            <a:r>
              <a:rPr lang="en-US" sz="3200" b="1" dirty="0"/>
              <a:t> </a:t>
            </a:r>
            <a:r>
              <a:rPr lang="en-US" sz="3200" b="1" dirty="0" err="1"/>
              <a:t>bổ</a:t>
            </a:r>
            <a:r>
              <a:rPr lang="en-US" sz="3200" b="1" dirty="0"/>
              <a:t> </a:t>
            </a:r>
            <a:r>
              <a:rPr lang="en-US" sz="3200" b="1" dirty="0" smtClean="0"/>
              <a:t>sung </a:t>
            </a:r>
            <a:r>
              <a:rPr lang="en-US" sz="3200" dirty="0" smtClean="0"/>
              <a:t>] </a:t>
            </a:r>
            <a:endParaRPr lang="vi-VN" sz="3200" dirty="0"/>
          </a:p>
        </p:txBody>
      </p:sp>
    </p:spTree>
    <p:extLst>
      <p:ext uri="{BB962C8B-B14F-4D97-AF65-F5344CB8AC3E}">
        <p14:creationId xmlns:p14="http://schemas.microsoft.com/office/powerpoint/2010/main" val="1394946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a:t>3.2 </a:t>
            </a:r>
            <a:r>
              <a:rPr lang="en-US" dirty="0" err="1"/>
              <a:t>Công</a:t>
            </a:r>
            <a:r>
              <a:rPr lang="en-US" dirty="0"/>
              <a:t> </a:t>
            </a:r>
            <a:r>
              <a:rPr lang="en-US" dirty="0" err="1"/>
              <a:t>thức</a:t>
            </a:r>
            <a:r>
              <a:rPr lang="en-US" dirty="0"/>
              <a:t> prompt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29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75" y="1247775"/>
            <a:ext cx="6496050" cy="4362450"/>
          </a:xfrm>
          <a:prstGeom prst="rect">
            <a:avLst/>
          </a:prstGeom>
        </p:spPr>
      </p:pic>
    </p:spTree>
    <p:extLst>
      <p:ext uri="{BB962C8B-B14F-4D97-AF65-F5344CB8AC3E}">
        <p14:creationId xmlns:p14="http://schemas.microsoft.com/office/powerpoint/2010/main" val="6561878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6596239" cy="512448"/>
          </a:xfrm>
        </p:spPr>
        <p:txBody>
          <a:bodyPr/>
          <a:lstStyle/>
          <a:p>
            <a:r>
              <a:rPr lang="en-US" dirty="0" smtClean="0"/>
              <a:t>1.1 </a:t>
            </a:r>
            <a:r>
              <a:rPr lang="en-US" b="1" dirty="0" err="1"/>
              <a:t>Trí</a:t>
            </a:r>
            <a:r>
              <a:rPr lang="en-US" b="1" dirty="0"/>
              <a:t> </a:t>
            </a:r>
            <a:r>
              <a:rPr lang="en-US" b="1" dirty="0" err="1"/>
              <a:t>tuệ</a:t>
            </a:r>
            <a:r>
              <a:rPr lang="en-US" b="1" dirty="0"/>
              <a:t> </a:t>
            </a:r>
            <a:r>
              <a:rPr lang="en-US" b="1" dirty="0" err="1"/>
              <a:t>nhân</a:t>
            </a:r>
            <a:r>
              <a:rPr lang="en-US" b="1" dirty="0"/>
              <a:t> </a:t>
            </a:r>
            <a:r>
              <a:rPr lang="en-US" b="1" dirty="0" err="1"/>
              <a:t>tạo</a:t>
            </a:r>
            <a:r>
              <a:rPr lang="en-US" b="1" dirty="0"/>
              <a:t> </a:t>
            </a:r>
            <a:r>
              <a:rPr lang="en-US" b="1" dirty="0" err="1" smtClean="0"/>
              <a:t>là</a:t>
            </a:r>
            <a:r>
              <a:rPr lang="en-US" b="1" dirty="0" smtClean="0"/>
              <a:t> </a:t>
            </a:r>
            <a:r>
              <a:rPr lang="en-US" b="1" dirty="0" err="1"/>
              <a:t>gì</a:t>
            </a:r>
            <a:r>
              <a:rPr lang="en-US" b="1" dirty="0"/>
              <a:t>?</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400" dirty="0" smtClean="0"/>
              <a:t/>
            </a:r>
            <a:br>
              <a:rPr lang="en-US" sz="1400" dirty="0" smtClean="0"/>
            </a:br>
            <a:r>
              <a:rPr lang="vi-VN" sz="1800" dirty="0" smtClean="0"/>
              <a:t>(Artificial Intelligence - AI)</a:t>
            </a:r>
            <a:r>
              <a:rPr lang="en-US" sz="1800" dirty="0" smtClean="0"/>
              <a:t> </a:t>
            </a:r>
            <a:r>
              <a:rPr lang="en-US" sz="1800" dirty="0" err="1" smtClean="0"/>
              <a:t>là</a:t>
            </a:r>
            <a:r>
              <a:rPr lang="en-US" sz="1800" dirty="0" smtClean="0"/>
              <a:t> </a:t>
            </a:r>
            <a:r>
              <a:rPr lang="vi-VN" sz="1800" dirty="0" smtClean="0"/>
              <a:t>lĩnh vực khoa học máy tính có khả năng thực hiện các nhiệm vụ yêu cầu trí thông minh của con người. AI bao gồm việc xử lý thông tin, học hỏi từ dữ liệu, ra quyết định và thích nghi với môi trường. AI được thiết kế để mô phỏng cách suy nghĩ, phân tích và hành động của con người</a:t>
            </a:r>
            <a:r>
              <a:rPr lang="en-US" sz="1800" dirty="0" smtClean="0"/>
              <a:t>.</a:t>
            </a:r>
          </a:p>
          <a:p>
            <a:pPr marL="285750" indent="-285750">
              <a:buFont typeface="Arial" panose="020B0604020202020204" pitchFamily="34" charset="0"/>
              <a:buChar char="•"/>
            </a:pPr>
            <a:r>
              <a:rPr lang="en-US" sz="1800" dirty="0" err="1" smtClean="0"/>
              <a:t>Học</a:t>
            </a:r>
            <a:r>
              <a:rPr lang="en-US" sz="1800" dirty="0" smtClean="0"/>
              <a:t> </a:t>
            </a:r>
            <a:r>
              <a:rPr lang="en-US" sz="1800" dirty="0" err="1"/>
              <a:t>máy</a:t>
            </a:r>
            <a:r>
              <a:rPr lang="en-US" sz="1800" dirty="0"/>
              <a:t> (Machine Learning): </a:t>
            </a:r>
            <a:r>
              <a:rPr lang="en-US" sz="1800" dirty="0" err="1"/>
              <a:t>Hệ</a:t>
            </a:r>
            <a:r>
              <a:rPr lang="en-US" sz="1800" dirty="0"/>
              <a:t> </a:t>
            </a:r>
            <a:r>
              <a:rPr lang="en-US" sz="1800" dirty="0" err="1"/>
              <a:t>thống</a:t>
            </a:r>
            <a:r>
              <a:rPr lang="en-US" sz="1800" dirty="0"/>
              <a:t> </a:t>
            </a:r>
            <a:r>
              <a:rPr lang="en-US" sz="1800" dirty="0" err="1"/>
              <a:t>tự</a:t>
            </a:r>
            <a:r>
              <a:rPr lang="en-US" sz="1800" dirty="0"/>
              <a:t> </a:t>
            </a:r>
            <a:r>
              <a:rPr lang="en-US" sz="1800" dirty="0" err="1"/>
              <a:t>học</a:t>
            </a:r>
            <a:r>
              <a:rPr lang="en-US" sz="1800" dirty="0"/>
              <a:t> </a:t>
            </a:r>
            <a:r>
              <a:rPr lang="en-US" sz="1800" dirty="0" err="1"/>
              <a:t>từ</a:t>
            </a:r>
            <a:r>
              <a:rPr lang="en-US" sz="1800" dirty="0"/>
              <a:t> </a:t>
            </a:r>
            <a:r>
              <a:rPr lang="en-US" sz="1800" dirty="0" err="1"/>
              <a:t>dữ</a:t>
            </a:r>
            <a:r>
              <a:rPr lang="en-US" sz="1800" dirty="0"/>
              <a:t> </a:t>
            </a:r>
            <a:r>
              <a:rPr lang="en-US" sz="1800" dirty="0" err="1" smtClean="0"/>
              <a:t>liệu</a:t>
            </a:r>
            <a:r>
              <a:rPr lang="en-US" sz="1800" dirty="0" smtClean="0"/>
              <a:t>.</a:t>
            </a:r>
          </a:p>
          <a:p>
            <a:pPr marL="285750" indent="-285750">
              <a:buFont typeface="Arial" panose="020B0604020202020204" pitchFamily="34" charset="0"/>
              <a:buChar char="•"/>
            </a:pPr>
            <a:r>
              <a:rPr lang="en-US" sz="1800" dirty="0" err="1" smtClean="0"/>
              <a:t>Xử</a:t>
            </a:r>
            <a:r>
              <a:rPr lang="en-US" sz="1800" dirty="0" smtClean="0"/>
              <a:t> </a:t>
            </a:r>
            <a:r>
              <a:rPr lang="en-US" sz="1800" dirty="0" err="1"/>
              <a:t>lý</a:t>
            </a:r>
            <a:r>
              <a:rPr lang="en-US" sz="1800" dirty="0"/>
              <a:t> </a:t>
            </a:r>
            <a:r>
              <a:rPr lang="en-US" sz="1800" dirty="0" err="1"/>
              <a:t>ngôn</a:t>
            </a:r>
            <a:r>
              <a:rPr lang="en-US" sz="1800" dirty="0"/>
              <a:t> </a:t>
            </a:r>
            <a:r>
              <a:rPr lang="en-US" sz="1800" dirty="0" err="1"/>
              <a:t>ngữ</a:t>
            </a:r>
            <a:r>
              <a:rPr lang="en-US" sz="1800" dirty="0"/>
              <a:t> </a:t>
            </a:r>
            <a:r>
              <a:rPr lang="en-US" sz="1800" dirty="0" err="1"/>
              <a:t>tự</a:t>
            </a:r>
            <a:r>
              <a:rPr lang="en-US" sz="1800" dirty="0"/>
              <a:t> </a:t>
            </a:r>
            <a:r>
              <a:rPr lang="en-US" sz="1800" dirty="0" err="1" smtClean="0"/>
              <a:t>nhiên</a:t>
            </a:r>
            <a:endParaRPr lang="en-US" sz="1800" dirty="0" smtClean="0"/>
          </a:p>
          <a:p>
            <a:pPr marL="285750" indent="-285750">
              <a:buFont typeface="Arial" panose="020B0604020202020204" pitchFamily="34" charset="0"/>
              <a:buChar char="•"/>
            </a:pPr>
            <a:r>
              <a:rPr lang="en-US" sz="1800" dirty="0" err="1" smtClean="0"/>
              <a:t>Thị</a:t>
            </a:r>
            <a:r>
              <a:rPr lang="en-US" sz="1800" dirty="0" smtClean="0"/>
              <a:t> </a:t>
            </a:r>
            <a:r>
              <a:rPr lang="en-US" sz="1800" dirty="0" err="1"/>
              <a:t>giác</a:t>
            </a:r>
            <a:r>
              <a:rPr lang="en-US" sz="1800" dirty="0"/>
              <a:t> </a:t>
            </a:r>
            <a:r>
              <a:rPr lang="en-US" sz="1800" dirty="0" err="1"/>
              <a:t>máy</a:t>
            </a:r>
            <a:r>
              <a:rPr lang="en-US" sz="1800" dirty="0"/>
              <a:t> </a:t>
            </a:r>
            <a:r>
              <a:rPr lang="en-US" sz="1800" dirty="0" err="1" smtClean="0"/>
              <a:t>tính</a:t>
            </a:r>
            <a:r>
              <a:rPr lang="en-US" sz="1800" dirty="0" smtClean="0"/>
              <a:t>: </a:t>
            </a:r>
            <a:r>
              <a:rPr lang="en-US" sz="1800" dirty="0" err="1"/>
              <a:t>Nhận</a:t>
            </a:r>
            <a:r>
              <a:rPr lang="en-US" sz="1800" dirty="0"/>
              <a:t> </a:t>
            </a:r>
            <a:r>
              <a:rPr lang="en-US" sz="1800" dirty="0" err="1"/>
              <a:t>diện</a:t>
            </a:r>
            <a:r>
              <a:rPr lang="en-US" sz="1800" dirty="0"/>
              <a:t> </a:t>
            </a:r>
            <a:r>
              <a:rPr lang="en-US" sz="1800" dirty="0" err="1"/>
              <a:t>và</a:t>
            </a:r>
            <a:r>
              <a:rPr lang="en-US" sz="1800" dirty="0"/>
              <a:t> </a:t>
            </a:r>
            <a:r>
              <a:rPr lang="en-US" sz="1800" dirty="0" err="1"/>
              <a:t>phân</a:t>
            </a:r>
            <a:r>
              <a:rPr lang="en-US" sz="1800" dirty="0"/>
              <a:t> </a:t>
            </a:r>
            <a:r>
              <a:rPr lang="en-US" sz="1800" dirty="0" err="1"/>
              <a:t>tích</a:t>
            </a:r>
            <a:r>
              <a:rPr lang="en-US" sz="1800" dirty="0"/>
              <a:t> </a:t>
            </a:r>
            <a:r>
              <a:rPr lang="en-US" sz="1800" dirty="0" err="1"/>
              <a:t>hình</a:t>
            </a:r>
            <a:r>
              <a:rPr lang="en-US" sz="1800" dirty="0"/>
              <a:t> </a:t>
            </a:r>
            <a:r>
              <a:rPr lang="en-US" sz="1800" dirty="0" err="1"/>
              <a:t>ảnh</a:t>
            </a:r>
            <a:r>
              <a:rPr lang="en-US" sz="1800" dirty="0"/>
              <a:t>, video (</a:t>
            </a:r>
            <a:r>
              <a:rPr lang="en-US" sz="1800" dirty="0" err="1"/>
              <a:t>như</a:t>
            </a:r>
            <a:r>
              <a:rPr lang="en-US" sz="1800" dirty="0"/>
              <a:t> </a:t>
            </a:r>
            <a:r>
              <a:rPr lang="en-US" sz="1800" dirty="0" err="1"/>
              <a:t>nhận</a:t>
            </a:r>
            <a:r>
              <a:rPr lang="en-US" sz="1800" dirty="0"/>
              <a:t> </a:t>
            </a:r>
            <a:r>
              <a:rPr lang="en-US" sz="1800" dirty="0" err="1"/>
              <a:t>diện</a:t>
            </a:r>
            <a:r>
              <a:rPr lang="en-US" sz="1800" dirty="0"/>
              <a:t> </a:t>
            </a:r>
            <a:r>
              <a:rPr lang="en-US" sz="1800" dirty="0" err="1"/>
              <a:t>khuôn</a:t>
            </a:r>
            <a:r>
              <a:rPr lang="en-US" sz="1800" dirty="0"/>
              <a:t> </a:t>
            </a:r>
            <a:r>
              <a:rPr lang="en-US" sz="1800" dirty="0" err="1"/>
              <a:t>mặt</a:t>
            </a:r>
            <a:r>
              <a:rPr lang="en-US" sz="1800" dirty="0"/>
              <a:t>).</a:t>
            </a:r>
          </a:p>
          <a:p>
            <a:pPr marL="0" indent="0">
              <a:buNone/>
            </a:pPr>
            <a:endParaRPr lang="en-US" sz="1400" dirty="0"/>
          </a:p>
        </p:txBody>
      </p:sp>
    </p:spTree>
    <p:extLst>
      <p:ext uri="{BB962C8B-B14F-4D97-AF65-F5344CB8AC3E}">
        <p14:creationId xmlns:p14="http://schemas.microsoft.com/office/powerpoint/2010/main" val="41066032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30</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Văn</a:t>
            </a:r>
            <a:r>
              <a:rPr lang="en-US" b="1" dirty="0"/>
              <a:t> </a:t>
            </a:r>
            <a:r>
              <a:rPr lang="en-US" b="1" dirty="0" err="1" smtClean="0"/>
              <a:t>phòng</a:t>
            </a:r>
            <a:r>
              <a:rPr lang="en-US" dirty="0" smtClean="0"/>
              <a:t/>
            </a:r>
            <a:br>
              <a:rPr lang="en-US" dirty="0" smtClean="0"/>
            </a:br>
            <a:r>
              <a:rPr lang="en-US" b="1" dirty="0"/>
              <a:t>Prompt</a:t>
            </a:r>
            <a:r>
              <a:rPr lang="en-US" dirty="0"/>
              <a:t>: </a:t>
            </a:r>
            <a:r>
              <a:rPr lang="en-US" i="1" dirty="0" err="1"/>
              <a:t>Chúng</a:t>
            </a:r>
            <a:r>
              <a:rPr lang="en-US" i="1" dirty="0"/>
              <a:t> </a:t>
            </a:r>
            <a:r>
              <a:rPr lang="en-US" i="1" dirty="0" err="1"/>
              <a:t>tôi</a:t>
            </a:r>
            <a:r>
              <a:rPr lang="en-US" i="1" dirty="0"/>
              <a:t> </a:t>
            </a:r>
            <a:r>
              <a:rPr lang="en-US" i="1" dirty="0" err="1"/>
              <a:t>đang</a:t>
            </a:r>
            <a:r>
              <a:rPr lang="en-US" i="1" dirty="0"/>
              <a:t> </a:t>
            </a:r>
            <a:r>
              <a:rPr lang="en-US" i="1" dirty="0" err="1"/>
              <a:t>tổ</a:t>
            </a:r>
            <a:r>
              <a:rPr lang="en-US" i="1" dirty="0"/>
              <a:t> </a:t>
            </a:r>
            <a:r>
              <a:rPr lang="en-US" i="1" dirty="0" err="1"/>
              <a:t>chức</a:t>
            </a:r>
            <a:r>
              <a:rPr lang="en-US" i="1" dirty="0"/>
              <a:t> </a:t>
            </a:r>
            <a:r>
              <a:rPr lang="en-US" i="1" dirty="0" err="1"/>
              <a:t>một</a:t>
            </a:r>
            <a:r>
              <a:rPr lang="en-US" i="1" dirty="0"/>
              <a:t> </a:t>
            </a:r>
            <a:r>
              <a:rPr lang="en-US" i="1" dirty="0" err="1"/>
              <a:t>cuộc</a:t>
            </a:r>
            <a:r>
              <a:rPr lang="en-US" i="1" dirty="0"/>
              <a:t> </a:t>
            </a:r>
            <a:r>
              <a:rPr lang="en-US" i="1" dirty="0" err="1"/>
              <a:t>họp</a:t>
            </a:r>
            <a:r>
              <a:rPr lang="en-US" i="1" dirty="0"/>
              <a:t> </a:t>
            </a:r>
            <a:r>
              <a:rPr lang="en-US" i="1" dirty="0" err="1"/>
              <a:t>hàng</a:t>
            </a:r>
            <a:r>
              <a:rPr lang="en-US" i="1" dirty="0"/>
              <a:t> </a:t>
            </a:r>
            <a:r>
              <a:rPr lang="en-US" i="1" dirty="0" err="1"/>
              <a:t>tuần</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tạo</a:t>
            </a:r>
            <a:r>
              <a:rPr lang="en-US" i="1" dirty="0"/>
              <a:t> </a:t>
            </a:r>
            <a:r>
              <a:rPr lang="en-US" i="1" dirty="0" err="1"/>
              <a:t>một</a:t>
            </a:r>
            <a:r>
              <a:rPr lang="en-US" i="1" dirty="0"/>
              <a:t> </a:t>
            </a:r>
            <a:r>
              <a:rPr lang="en-US" i="1" dirty="0" err="1"/>
              <a:t>lịch</a:t>
            </a:r>
            <a:r>
              <a:rPr lang="en-US" i="1" dirty="0"/>
              <a:t> </a:t>
            </a:r>
            <a:r>
              <a:rPr lang="en-US" i="1" dirty="0" err="1"/>
              <a:t>trình</a:t>
            </a:r>
            <a:r>
              <a:rPr lang="en-US" i="1" dirty="0"/>
              <a:t> chi </a:t>
            </a:r>
            <a:r>
              <a:rPr lang="en-US" i="1" dirty="0" err="1"/>
              <a:t>tiết</a:t>
            </a:r>
            <a:r>
              <a:rPr lang="en-US" i="1" dirty="0"/>
              <a:t> </a:t>
            </a:r>
            <a:r>
              <a:rPr lang="en-US" i="1" dirty="0" err="1"/>
              <a:t>cho</a:t>
            </a:r>
            <a:r>
              <a:rPr lang="en-US" i="1" dirty="0"/>
              <a:t> </a:t>
            </a:r>
            <a:r>
              <a:rPr lang="en-US" i="1" dirty="0" err="1"/>
              <a:t>cuộc</a:t>
            </a:r>
            <a:r>
              <a:rPr lang="en-US" i="1" dirty="0"/>
              <a:t> </a:t>
            </a:r>
            <a:r>
              <a:rPr lang="en-US" i="1" dirty="0" err="1"/>
              <a:t>họp</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bao</a:t>
            </a:r>
            <a:r>
              <a:rPr lang="en-US" i="1" dirty="0"/>
              <a:t> </a:t>
            </a:r>
            <a:r>
              <a:rPr lang="en-US" i="1" dirty="0" err="1"/>
              <a:t>gồm</a:t>
            </a:r>
            <a:r>
              <a:rPr lang="en-US" i="1" dirty="0"/>
              <a:t> </a:t>
            </a:r>
            <a:r>
              <a:rPr lang="en-US" i="1" dirty="0" err="1"/>
              <a:t>các</a:t>
            </a:r>
            <a:r>
              <a:rPr lang="en-US" i="1" dirty="0"/>
              <a:t> </a:t>
            </a:r>
            <a:r>
              <a:rPr lang="en-US" i="1" dirty="0" err="1"/>
              <a:t>chủ</a:t>
            </a:r>
            <a:r>
              <a:rPr lang="en-US" i="1" dirty="0"/>
              <a:t> </a:t>
            </a:r>
            <a:r>
              <a:rPr lang="en-US" i="1" dirty="0" err="1"/>
              <a:t>đề</a:t>
            </a:r>
            <a:r>
              <a:rPr lang="en-US" i="1" dirty="0"/>
              <a:t> </a:t>
            </a:r>
            <a:r>
              <a:rPr lang="en-US" i="1" dirty="0" err="1"/>
              <a:t>chính</a:t>
            </a:r>
            <a:r>
              <a:rPr lang="en-US" i="1" dirty="0"/>
              <a:t> </a:t>
            </a:r>
            <a:r>
              <a:rPr lang="en-US" i="1" dirty="0" err="1"/>
              <a:t>như</a:t>
            </a:r>
            <a:r>
              <a:rPr lang="en-US" i="1" dirty="0"/>
              <a:t> </a:t>
            </a:r>
            <a:r>
              <a:rPr lang="en-US" i="1" dirty="0" err="1"/>
              <a:t>hiệu</a:t>
            </a:r>
            <a:r>
              <a:rPr lang="en-US" i="1" dirty="0"/>
              <a:t> </a:t>
            </a:r>
            <a:r>
              <a:rPr lang="en-US" i="1" dirty="0" err="1"/>
              <a:t>suất</a:t>
            </a:r>
            <a:r>
              <a:rPr lang="en-US" i="1" dirty="0"/>
              <a:t> </a:t>
            </a:r>
            <a:r>
              <a:rPr lang="en-US" i="1" dirty="0" err="1"/>
              <a:t>nhóm</a:t>
            </a:r>
            <a:r>
              <a:rPr lang="en-US" i="1" dirty="0"/>
              <a:t>, </a:t>
            </a:r>
            <a:r>
              <a:rPr lang="en-US" i="1" dirty="0" err="1"/>
              <a:t>kế</a:t>
            </a:r>
            <a:r>
              <a:rPr lang="en-US" i="1" dirty="0"/>
              <a:t> </a:t>
            </a:r>
            <a:r>
              <a:rPr lang="en-US" i="1" dirty="0" err="1"/>
              <a:t>hoạch</a:t>
            </a:r>
            <a:r>
              <a:rPr lang="en-US" i="1" dirty="0"/>
              <a:t> </a:t>
            </a:r>
            <a:r>
              <a:rPr lang="en-US" i="1" dirty="0" err="1"/>
              <a:t>tuần</a:t>
            </a:r>
            <a:r>
              <a:rPr lang="en-US" i="1" dirty="0"/>
              <a:t> </a:t>
            </a:r>
            <a:r>
              <a:rPr lang="en-US" i="1" dirty="0" err="1"/>
              <a:t>tới</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chuyên</a:t>
            </a:r>
            <a:r>
              <a:rPr lang="en-US" i="1" dirty="0"/>
              <a:t> </a:t>
            </a:r>
            <a:r>
              <a:rPr lang="en-US" i="1" dirty="0" err="1"/>
              <a:t>nghiệp</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200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có</a:t>
            </a:r>
            <a:r>
              <a:rPr lang="en-US" i="1" dirty="0"/>
              <a:t> </a:t>
            </a:r>
            <a:r>
              <a:rPr lang="en-US" i="1" dirty="0" err="1"/>
              <a:t>thời</a:t>
            </a:r>
            <a:r>
              <a:rPr lang="en-US" i="1" dirty="0"/>
              <a:t> </a:t>
            </a:r>
            <a:r>
              <a:rPr lang="en-US" i="1" dirty="0" err="1"/>
              <a:t>gian</a:t>
            </a:r>
            <a:r>
              <a:rPr lang="en-US" i="1" dirty="0"/>
              <a:t> </a:t>
            </a:r>
            <a:r>
              <a:rPr lang="en-US" i="1" dirty="0" err="1"/>
              <a:t>cụ</a:t>
            </a:r>
            <a:r>
              <a:rPr lang="en-US" i="1" dirty="0"/>
              <a:t> </a:t>
            </a:r>
            <a:r>
              <a:rPr lang="en-US" i="1" dirty="0" err="1"/>
              <a:t>thể</a:t>
            </a:r>
            <a:r>
              <a:rPr lang="en-US" i="1" dirty="0"/>
              <a:t> </a:t>
            </a:r>
            <a:r>
              <a:rPr lang="en-US" i="1" dirty="0" err="1"/>
              <a:t>cho</a:t>
            </a:r>
            <a:r>
              <a:rPr lang="en-US" i="1" dirty="0"/>
              <a:t> </a:t>
            </a:r>
            <a:r>
              <a:rPr lang="en-US" i="1" dirty="0" err="1"/>
              <a:t>từng</a:t>
            </a:r>
            <a:r>
              <a:rPr lang="en-US" i="1" dirty="0"/>
              <a:t> </a:t>
            </a:r>
            <a:r>
              <a:rPr lang="en-US" i="1" dirty="0" err="1"/>
              <a:t>phần</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endParaRPr lang="en-US" dirty="0"/>
          </a:p>
          <a:p>
            <a:pPr marL="0" indent="0">
              <a:buNone/>
            </a:pPr>
            <a:endParaRPr lang="vi-VN" dirty="0"/>
          </a:p>
        </p:txBody>
      </p:sp>
    </p:spTree>
    <p:extLst>
      <p:ext uri="{BB962C8B-B14F-4D97-AF65-F5344CB8AC3E}">
        <p14:creationId xmlns:p14="http://schemas.microsoft.com/office/powerpoint/2010/main" val="4071047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31</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Kinh</a:t>
            </a:r>
            <a:r>
              <a:rPr lang="en-US" b="1" dirty="0"/>
              <a:t> </a:t>
            </a:r>
            <a:r>
              <a:rPr lang="en-US" b="1" dirty="0" err="1"/>
              <a:t>doanh</a:t>
            </a:r>
            <a:endParaRPr lang="en-US" dirty="0"/>
          </a:p>
          <a:p>
            <a:pPr marL="0" indent="0">
              <a:buNone/>
            </a:pPr>
            <a:r>
              <a:rPr lang="en-US" b="1" dirty="0"/>
              <a:t>Prompt</a:t>
            </a:r>
            <a:r>
              <a:rPr lang="en-US" dirty="0"/>
              <a:t>: </a:t>
            </a:r>
            <a:r>
              <a:rPr lang="en-US" i="1" dirty="0" err="1"/>
              <a:t>Chúng</a:t>
            </a:r>
            <a:r>
              <a:rPr lang="en-US" i="1" dirty="0"/>
              <a:t> </a:t>
            </a:r>
            <a:r>
              <a:rPr lang="en-US" i="1" dirty="0" err="1"/>
              <a:t>tôi</a:t>
            </a:r>
            <a:r>
              <a:rPr lang="en-US" i="1" dirty="0"/>
              <a:t> </a:t>
            </a:r>
            <a:r>
              <a:rPr lang="en-US" i="1" dirty="0" err="1"/>
              <a:t>đang</a:t>
            </a:r>
            <a:r>
              <a:rPr lang="en-US" i="1" dirty="0"/>
              <a:t> </a:t>
            </a:r>
            <a:r>
              <a:rPr lang="en-US" i="1" dirty="0" err="1"/>
              <a:t>chuẩn</a:t>
            </a:r>
            <a:r>
              <a:rPr lang="en-US" i="1" dirty="0"/>
              <a:t> </a:t>
            </a:r>
            <a:r>
              <a:rPr lang="en-US" i="1" dirty="0" err="1"/>
              <a:t>bị</a:t>
            </a:r>
            <a:r>
              <a:rPr lang="en-US" i="1" dirty="0"/>
              <a:t> </a:t>
            </a:r>
            <a:r>
              <a:rPr lang="en-US" i="1" dirty="0" err="1"/>
              <a:t>một</a:t>
            </a:r>
            <a:r>
              <a:rPr lang="en-US" i="1" dirty="0"/>
              <a:t> </a:t>
            </a:r>
            <a:r>
              <a:rPr lang="en-US" i="1" dirty="0" err="1"/>
              <a:t>chiến</a:t>
            </a:r>
            <a:r>
              <a:rPr lang="en-US" i="1" dirty="0"/>
              <a:t> </a:t>
            </a:r>
            <a:r>
              <a:rPr lang="en-US" i="1" dirty="0" err="1"/>
              <a:t>lược</a:t>
            </a:r>
            <a:r>
              <a:rPr lang="en-US" i="1" dirty="0"/>
              <a:t> </a:t>
            </a:r>
            <a:r>
              <a:rPr lang="en-US" i="1" dirty="0" err="1"/>
              <a:t>mở</a:t>
            </a:r>
            <a:r>
              <a:rPr lang="en-US" i="1" dirty="0"/>
              <a:t> </a:t>
            </a:r>
            <a:r>
              <a:rPr lang="en-US" i="1" dirty="0" err="1"/>
              <a:t>rộng</a:t>
            </a:r>
            <a:r>
              <a:rPr lang="en-US" i="1" dirty="0"/>
              <a:t> </a:t>
            </a:r>
            <a:r>
              <a:rPr lang="en-US" i="1" dirty="0" err="1"/>
              <a:t>thị</a:t>
            </a:r>
            <a:r>
              <a:rPr lang="en-US" i="1" dirty="0"/>
              <a:t> </a:t>
            </a:r>
            <a:r>
              <a:rPr lang="en-US" i="1" dirty="0" err="1"/>
              <a:t>trường</a:t>
            </a:r>
            <a:r>
              <a:rPr lang="en-US" i="1" dirty="0"/>
              <a:t> </a:t>
            </a:r>
            <a:r>
              <a:rPr lang="en-US" i="1" dirty="0" err="1"/>
              <a:t>tại</a:t>
            </a:r>
            <a:r>
              <a:rPr lang="en-US" i="1" dirty="0"/>
              <a:t> </a:t>
            </a:r>
            <a:r>
              <a:rPr lang="en-US" i="1" dirty="0" err="1"/>
              <a:t>Đông</a:t>
            </a:r>
            <a:r>
              <a:rPr lang="en-US" i="1" dirty="0"/>
              <a:t> Nam Á</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một</a:t>
            </a:r>
            <a:r>
              <a:rPr lang="en-US" i="1" dirty="0"/>
              <a:t> </a:t>
            </a:r>
            <a:r>
              <a:rPr lang="en-US" i="1" dirty="0" err="1"/>
              <a:t>báo</a:t>
            </a:r>
            <a:r>
              <a:rPr lang="en-US" i="1" dirty="0"/>
              <a:t> </a:t>
            </a:r>
            <a:r>
              <a:rPr lang="en-US" i="1" dirty="0" err="1"/>
              <a:t>cáo</a:t>
            </a:r>
            <a:r>
              <a:rPr lang="en-US" i="1" dirty="0"/>
              <a:t> </a:t>
            </a:r>
            <a:r>
              <a:rPr lang="en-US" i="1" dirty="0" err="1"/>
              <a:t>tóm</a:t>
            </a:r>
            <a:r>
              <a:rPr lang="en-US" i="1" dirty="0"/>
              <a:t> </a:t>
            </a:r>
            <a:r>
              <a:rPr lang="en-US" i="1" dirty="0" err="1"/>
              <a:t>tắt</a:t>
            </a:r>
            <a:r>
              <a:rPr lang="en-US" i="1" dirty="0"/>
              <a:t> </a:t>
            </a:r>
            <a:r>
              <a:rPr lang="en-US" i="1" dirty="0" err="1"/>
              <a:t>về</a:t>
            </a:r>
            <a:r>
              <a:rPr lang="en-US" i="1" dirty="0"/>
              <a:t> </a:t>
            </a:r>
            <a:r>
              <a:rPr lang="en-US" i="1" dirty="0" err="1"/>
              <a:t>các</a:t>
            </a:r>
            <a:r>
              <a:rPr lang="en-US" i="1" dirty="0"/>
              <a:t> </a:t>
            </a:r>
            <a:r>
              <a:rPr lang="en-US" i="1" dirty="0" err="1"/>
              <a:t>cơ</a:t>
            </a:r>
            <a:r>
              <a:rPr lang="en-US" i="1" dirty="0"/>
              <a:t> </a:t>
            </a:r>
            <a:r>
              <a:rPr lang="en-US" i="1" dirty="0" err="1"/>
              <a:t>hội</a:t>
            </a:r>
            <a:r>
              <a:rPr lang="en-US" i="1" dirty="0"/>
              <a:t> </a:t>
            </a:r>
            <a:r>
              <a:rPr lang="en-US" i="1" dirty="0" err="1"/>
              <a:t>và</a:t>
            </a:r>
            <a:r>
              <a:rPr lang="en-US" i="1" dirty="0"/>
              <a:t> </a:t>
            </a:r>
            <a:r>
              <a:rPr lang="en-US" i="1" dirty="0" err="1"/>
              <a:t>thách</a:t>
            </a:r>
            <a:r>
              <a:rPr lang="en-US" i="1" dirty="0"/>
              <a:t> </a:t>
            </a:r>
            <a:r>
              <a:rPr lang="en-US" i="1" dirty="0" err="1"/>
              <a:t>thức</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thị</a:t>
            </a:r>
            <a:r>
              <a:rPr lang="en-US" i="1" dirty="0"/>
              <a:t> </a:t>
            </a:r>
            <a:r>
              <a:rPr lang="en-US" i="1" dirty="0" err="1"/>
              <a:t>trường</a:t>
            </a:r>
            <a:r>
              <a:rPr lang="en-US" i="1" dirty="0"/>
              <a:t> </a:t>
            </a:r>
            <a:r>
              <a:rPr lang="en-US" i="1" dirty="0" err="1"/>
              <a:t>Việt</a:t>
            </a:r>
            <a:r>
              <a:rPr lang="en-US" i="1" dirty="0"/>
              <a:t> Nam </a:t>
            </a:r>
            <a:r>
              <a:rPr lang="en-US" i="1" dirty="0" err="1"/>
              <a:t>và</a:t>
            </a:r>
            <a:r>
              <a:rPr lang="en-US" i="1" dirty="0"/>
              <a:t> Indonesia</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phân</a:t>
            </a:r>
            <a:r>
              <a:rPr lang="en-US" i="1" dirty="0"/>
              <a:t> </a:t>
            </a:r>
            <a:r>
              <a:rPr lang="en-US" i="1" dirty="0" err="1"/>
              <a:t>tích</a:t>
            </a:r>
            <a:r>
              <a:rPr lang="en-US" i="1" dirty="0"/>
              <a:t> </a:t>
            </a:r>
            <a:r>
              <a:rPr lang="en-US" i="1" dirty="0" err="1"/>
              <a:t>và</a:t>
            </a:r>
            <a:r>
              <a:rPr lang="en-US" i="1" dirty="0"/>
              <a:t> </a:t>
            </a:r>
            <a:r>
              <a:rPr lang="en-US" i="1" dirty="0" err="1"/>
              <a:t>chuyên</a:t>
            </a:r>
            <a:r>
              <a:rPr lang="en-US" i="1" dirty="0"/>
              <a:t> </a:t>
            </a:r>
            <a:r>
              <a:rPr lang="en-US" i="1" dirty="0" err="1"/>
              <a:t>nghiệp</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300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a:t>
            </a:r>
            <a:r>
              <a:rPr lang="en-US" i="1" dirty="0" err="1"/>
              <a:t>số</a:t>
            </a:r>
            <a:r>
              <a:rPr lang="en-US" i="1" dirty="0"/>
              <a:t> </a:t>
            </a:r>
            <a:r>
              <a:rPr lang="en-US" i="1" dirty="0" err="1"/>
              <a:t>liệu</a:t>
            </a:r>
            <a:r>
              <a:rPr lang="en-US" i="1" dirty="0"/>
              <a:t> </a:t>
            </a:r>
            <a:r>
              <a:rPr lang="en-US" i="1" dirty="0" err="1"/>
              <a:t>hỗ</a:t>
            </a:r>
            <a:r>
              <a:rPr lang="en-US" i="1" dirty="0"/>
              <a:t> </a:t>
            </a:r>
            <a:r>
              <a:rPr lang="en-US" i="1" dirty="0" err="1"/>
              <a:t>trợ</a:t>
            </a:r>
            <a:r>
              <a:rPr lang="en-US" i="1" dirty="0"/>
              <a:t> </a:t>
            </a:r>
            <a:r>
              <a:rPr lang="en-US" i="1" dirty="0" err="1"/>
              <a:t>nếu</a:t>
            </a:r>
            <a:r>
              <a:rPr lang="en-US" i="1" dirty="0"/>
              <a:t> </a:t>
            </a:r>
            <a:r>
              <a:rPr lang="en-US" i="1" dirty="0" err="1"/>
              <a:t>có</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endParaRPr lang="vi-VN" dirty="0"/>
          </a:p>
        </p:txBody>
      </p:sp>
    </p:spTree>
    <p:extLst>
      <p:ext uri="{BB962C8B-B14F-4D97-AF65-F5344CB8AC3E}">
        <p14:creationId xmlns:p14="http://schemas.microsoft.com/office/powerpoint/2010/main" val="1495503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32</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a:t>Marketing</a:t>
            </a:r>
            <a:endParaRPr lang="en-US" dirty="0"/>
          </a:p>
          <a:p>
            <a:pPr marL="0" lvl="0" indent="0">
              <a:buNone/>
            </a:pPr>
            <a:r>
              <a:rPr lang="en-US" b="1" dirty="0"/>
              <a:t>Prompt</a:t>
            </a:r>
            <a:r>
              <a:rPr lang="en-US" dirty="0"/>
              <a:t>: </a:t>
            </a:r>
            <a:r>
              <a:rPr lang="en-US" i="1" dirty="0" err="1"/>
              <a:t>Chúng</a:t>
            </a:r>
            <a:r>
              <a:rPr lang="en-US" i="1" dirty="0"/>
              <a:t> </a:t>
            </a:r>
            <a:r>
              <a:rPr lang="en-US" i="1" dirty="0" err="1"/>
              <a:t>tôi</a:t>
            </a:r>
            <a:r>
              <a:rPr lang="en-US" i="1" dirty="0"/>
              <a:t> </a:t>
            </a:r>
            <a:r>
              <a:rPr lang="en-US" i="1" dirty="0" err="1"/>
              <a:t>muốn</a:t>
            </a:r>
            <a:r>
              <a:rPr lang="en-US" i="1" dirty="0"/>
              <a:t> </a:t>
            </a:r>
            <a:r>
              <a:rPr lang="en-US" i="1" dirty="0" err="1"/>
              <a:t>ra</a:t>
            </a:r>
            <a:r>
              <a:rPr lang="en-US" i="1" dirty="0"/>
              <a:t> </a:t>
            </a:r>
            <a:r>
              <a:rPr lang="en-US" i="1" dirty="0" err="1"/>
              <a:t>mắt</a:t>
            </a:r>
            <a:r>
              <a:rPr lang="en-US" i="1" dirty="0"/>
              <a:t> </a:t>
            </a:r>
            <a:r>
              <a:rPr lang="en-US" i="1" dirty="0" err="1"/>
              <a:t>một</a:t>
            </a:r>
            <a:r>
              <a:rPr lang="en-US" i="1" dirty="0"/>
              <a:t> </a:t>
            </a:r>
            <a:r>
              <a:rPr lang="en-US" i="1" dirty="0" err="1"/>
              <a:t>sản</a:t>
            </a:r>
            <a:r>
              <a:rPr lang="en-US" i="1" dirty="0"/>
              <a:t> </a:t>
            </a:r>
            <a:r>
              <a:rPr lang="en-US" i="1" dirty="0" err="1"/>
              <a:t>phẩm</a:t>
            </a:r>
            <a:r>
              <a:rPr lang="en-US" i="1" dirty="0"/>
              <a:t> </a:t>
            </a:r>
            <a:r>
              <a:rPr lang="en-US" i="1" dirty="0" err="1"/>
              <a:t>mới</a:t>
            </a:r>
            <a:r>
              <a:rPr lang="en-US" i="1" dirty="0"/>
              <a:t> </a:t>
            </a:r>
            <a:r>
              <a:rPr lang="en-US" i="1" dirty="0" err="1"/>
              <a:t>trong</a:t>
            </a:r>
            <a:r>
              <a:rPr lang="en-US" i="1" dirty="0"/>
              <a:t> </a:t>
            </a:r>
            <a:r>
              <a:rPr lang="en-US" i="1" dirty="0" err="1"/>
              <a:t>ngành</a:t>
            </a:r>
            <a:r>
              <a:rPr lang="en-US" i="1" dirty="0"/>
              <a:t> </a:t>
            </a:r>
            <a:r>
              <a:rPr lang="en-US" i="1" dirty="0" err="1"/>
              <a:t>thực</a:t>
            </a:r>
            <a:r>
              <a:rPr lang="en-US" i="1" dirty="0"/>
              <a:t> </a:t>
            </a:r>
            <a:r>
              <a:rPr lang="en-US" i="1" dirty="0" err="1"/>
              <a:t>phẩm</a:t>
            </a:r>
            <a:r>
              <a:rPr lang="en-US" i="1" dirty="0"/>
              <a:t> </a:t>
            </a:r>
            <a:r>
              <a:rPr lang="en-US" i="1" dirty="0" err="1"/>
              <a:t>chức</a:t>
            </a:r>
            <a:r>
              <a:rPr lang="en-US" i="1" dirty="0"/>
              <a:t> </a:t>
            </a:r>
            <a:r>
              <a:rPr lang="en-US" i="1" dirty="0" err="1"/>
              <a:t>năng</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tạo</a:t>
            </a:r>
            <a:r>
              <a:rPr lang="en-US" i="1" dirty="0"/>
              <a:t> </a:t>
            </a:r>
            <a:r>
              <a:rPr lang="en-US" i="1" dirty="0" err="1"/>
              <a:t>nội</a:t>
            </a:r>
            <a:r>
              <a:rPr lang="en-US" i="1" dirty="0"/>
              <a:t> dung </a:t>
            </a:r>
            <a:r>
              <a:rPr lang="en-US" i="1" dirty="0" err="1"/>
              <a:t>quảng</a:t>
            </a:r>
            <a:r>
              <a:rPr lang="en-US" i="1" dirty="0"/>
              <a:t> </a:t>
            </a:r>
            <a:r>
              <a:rPr lang="en-US" i="1" dirty="0" err="1"/>
              <a:t>cáo</a:t>
            </a:r>
            <a:r>
              <a:rPr lang="en-US" i="1" dirty="0"/>
              <a:t> </a:t>
            </a:r>
            <a:r>
              <a:rPr lang="en-US" i="1" dirty="0" err="1"/>
              <a:t>hấp</a:t>
            </a:r>
            <a:r>
              <a:rPr lang="en-US" i="1" dirty="0"/>
              <a:t> </a:t>
            </a:r>
            <a:r>
              <a:rPr lang="en-US" i="1" dirty="0" err="1"/>
              <a:t>dẫn</a:t>
            </a:r>
            <a:r>
              <a:rPr lang="en-US" i="1" dirty="0"/>
              <a:t> </a:t>
            </a:r>
            <a:r>
              <a:rPr lang="en-US" i="1" dirty="0" err="1"/>
              <a:t>cho</a:t>
            </a:r>
            <a:r>
              <a:rPr lang="en-US" i="1" dirty="0"/>
              <a:t> Facebook</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nhấn</a:t>
            </a:r>
            <a:r>
              <a:rPr lang="en-US" i="1" dirty="0"/>
              <a:t> </a:t>
            </a:r>
            <a:r>
              <a:rPr lang="en-US" i="1" dirty="0" err="1"/>
              <a:t>mạnh</a:t>
            </a:r>
            <a:r>
              <a:rPr lang="en-US" i="1" dirty="0"/>
              <a:t> </a:t>
            </a:r>
            <a:r>
              <a:rPr lang="en-US" i="1" dirty="0" err="1"/>
              <a:t>các</a:t>
            </a:r>
            <a:r>
              <a:rPr lang="en-US" i="1" dirty="0"/>
              <a:t> </a:t>
            </a:r>
            <a:r>
              <a:rPr lang="en-US" i="1" dirty="0" err="1"/>
              <a:t>lợi</a:t>
            </a:r>
            <a:r>
              <a:rPr lang="en-US" i="1" dirty="0"/>
              <a:t> </a:t>
            </a:r>
            <a:r>
              <a:rPr lang="en-US" i="1" dirty="0" err="1"/>
              <a:t>ích</a:t>
            </a:r>
            <a:r>
              <a:rPr lang="en-US" i="1" dirty="0"/>
              <a:t> </a:t>
            </a:r>
            <a:r>
              <a:rPr lang="en-US" i="1" dirty="0" err="1"/>
              <a:t>sức</a:t>
            </a:r>
            <a:r>
              <a:rPr lang="en-US" i="1" dirty="0"/>
              <a:t> </a:t>
            </a:r>
            <a:r>
              <a:rPr lang="en-US" i="1" dirty="0" err="1"/>
              <a:t>khỏe</a:t>
            </a:r>
            <a:r>
              <a:rPr lang="en-US" i="1" dirty="0"/>
              <a:t> </a:t>
            </a:r>
            <a:r>
              <a:rPr lang="en-US" i="1" dirty="0" err="1"/>
              <a:t>như</a:t>
            </a:r>
            <a:r>
              <a:rPr lang="en-US" i="1" dirty="0"/>
              <a:t> </a:t>
            </a:r>
            <a:r>
              <a:rPr lang="en-US" i="1" dirty="0" err="1"/>
              <a:t>tăng</a:t>
            </a:r>
            <a:r>
              <a:rPr lang="en-US" i="1" dirty="0"/>
              <a:t> </a:t>
            </a:r>
            <a:r>
              <a:rPr lang="en-US" i="1" dirty="0" err="1"/>
              <a:t>cường</a:t>
            </a:r>
            <a:r>
              <a:rPr lang="en-US" i="1" dirty="0"/>
              <a:t> </a:t>
            </a:r>
            <a:r>
              <a:rPr lang="en-US" i="1" dirty="0" err="1"/>
              <a:t>miễn</a:t>
            </a:r>
            <a:r>
              <a:rPr lang="en-US" i="1" dirty="0"/>
              <a:t> </a:t>
            </a:r>
            <a:r>
              <a:rPr lang="en-US" i="1" dirty="0" err="1"/>
              <a:t>dịch</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thân</a:t>
            </a:r>
            <a:r>
              <a:rPr lang="en-US" i="1" dirty="0"/>
              <a:t> </a:t>
            </a:r>
            <a:r>
              <a:rPr lang="en-US" i="1" dirty="0" err="1"/>
              <a:t>thiện</a:t>
            </a:r>
            <a:r>
              <a:rPr lang="en-US" i="1" dirty="0"/>
              <a:t> </a:t>
            </a:r>
            <a:r>
              <a:rPr lang="en-US" i="1" dirty="0" err="1"/>
              <a:t>và</a:t>
            </a:r>
            <a:r>
              <a:rPr lang="en-US" i="1" dirty="0"/>
              <a:t> </a:t>
            </a:r>
            <a:r>
              <a:rPr lang="en-US" i="1" dirty="0" err="1"/>
              <a:t>khuyến</a:t>
            </a:r>
            <a:r>
              <a:rPr lang="en-US" i="1" dirty="0"/>
              <a:t> </a:t>
            </a:r>
            <a:r>
              <a:rPr lang="en-US" i="1" dirty="0" err="1"/>
              <a:t>khích</a:t>
            </a:r>
            <a:r>
              <a:rPr lang="en-US" i="1" dirty="0"/>
              <a:t> </a:t>
            </a:r>
            <a:r>
              <a:rPr lang="en-US" i="1" dirty="0" err="1"/>
              <a:t>hành</a:t>
            </a:r>
            <a:r>
              <a:rPr lang="en-US" i="1" dirty="0"/>
              <a:t> </a:t>
            </a:r>
            <a:r>
              <a:rPr lang="en-US" i="1" dirty="0" err="1"/>
              <a:t>động</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150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hashtag </a:t>
            </a:r>
            <a:r>
              <a:rPr lang="en-US" i="1" dirty="0" err="1"/>
              <a:t>và</a:t>
            </a:r>
            <a:r>
              <a:rPr lang="en-US" i="1" dirty="0"/>
              <a:t> </a:t>
            </a:r>
            <a:r>
              <a:rPr lang="en-US" i="1" dirty="0" err="1"/>
              <a:t>lời</a:t>
            </a:r>
            <a:r>
              <a:rPr lang="en-US" i="1" dirty="0"/>
              <a:t> </a:t>
            </a:r>
            <a:r>
              <a:rPr lang="en-US" i="1" dirty="0" err="1"/>
              <a:t>kêu</a:t>
            </a:r>
            <a:r>
              <a:rPr lang="en-US" i="1" dirty="0"/>
              <a:t> </a:t>
            </a:r>
            <a:r>
              <a:rPr lang="en-US" i="1" dirty="0" err="1"/>
              <a:t>gọi</a:t>
            </a:r>
            <a:r>
              <a:rPr lang="en-US" i="1" dirty="0"/>
              <a:t> </a:t>
            </a:r>
            <a:r>
              <a:rPr lang="en-US" i="1" dirty="0" err="1"/>
              <a:t>hành</a:t>
            </a:r>
            <a:r>
              <a:rPr lang="en-US" i="1" dirty="0"/>
              <a:t> </a:t>
            </a:r>
            <a:r>
              <a:rPr lang="en-US" i="1" dirty="0" err="1"/>
              <a:t>động</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5003395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33</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Truyền</a:t>
            </a:r>
            <a:r>
              <a:rPr lang="en-US" b="1" dirty="0"/>
              <a:t> </a:t>
            </a:r>
            <a:r>
              <a:rPr lang="en-US" b="1" dirty="0" err="1"/>
              <a:t>thông</a:t>
            </a:r>
            <a:endParaRPr lang="en-US" dirty="0"/>
          </a:p>
          <a:p>
            <a:pPr marL="0" lvl="0" indent="0">
              <a:buNone/>
            </a:pPr>
            <a:r>
              <a:rPr lang="en-US" b="1" dirty="0"/>
              <a:t>Prompt</a:t>
            </a:r>
            <a:r>
              <a:rPr lang="en-US" dirty="0"/>
              <a:t>: </a:t>
            </a:r>
            <a:r>
              <a:rPr lang="en-US" i="1" dirty="0" err="1"/>
              <a:t>Công</a:t>
            </a:r>
            <a:r>
              <a:rPr lang="en-US" i="1" dirty="0"/>
              <a:t> ty </a:t>
            </a:r>
            <a:r>
              <a:rPr lang="en-US" i="1" dirty="0" err="1"/>
              <a:t>muốn</a:t>
            </a:r>
            <a:r>
              <a:rPr lang="en-US" i="1" dirty="0"/>
              <a:t> </a:t>
            </a:r>
            <a:r>
              <a:rPr lang="en-US" i="1" dirty="0" err="1"/>
              <a:t>tăng</a:t>
            </a:r>
            <a:r>
              <a:rPr lang="en-US" i="1" dirty="0"/>
              <a:t> </a:t>
            </a:r>
            <a:r>
              <a:rPr lang="en-US" i="1" dirty="0" err="1"/>
              <a:t>nhận</a:t>
            </a:r>
            <a:r>
              <a:rPr lang="en-US" i="1" dirty="0"/>
              <a:t> </a:t>
            </a:r>
            <a:r>
              <a:rPr lang="en-US" i="1" dirty="0" err="1"/>
              <a:t>diện</a:t>
            </a:r>
            <a:r>
              <a:rPr lang="en-US" i="1" dirty="0"/>
              <a:t> </a:t>
            </a:r>
            <a:r>
              <a:rPr lang="en-US" i="1" dirty="0" err="1"/>
              <a:t>thương</a:t>
            </a:r>
            <a:r>
              <a:rPr lang="en-US" i="1" dirty="0"/>
              <a:t> </a:t>
            </a:r>
            <a:r>
              <a:rPr lang="en-US" i="1" dirty="0" err="1"/>
              <a:t>hiệu</a:t>
            </a:r>
            <a:r>
              <a:rPr lang="en-US" i="1" dirty="0"/>
              <a:t> qua Instagram</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lên</a:t>
            </a:r>
            <a:r>
              <a:rPr lang="en-US" i="1" dirty="0"/>
              <a:t> </a:t>
            </a:r>
            <a:r>
              <a:rPr lang="en-US" i="1" dirty="0" err="1"/>
              <a:t>kế</a:t>
            </a:r>
            <a:r>
              <a:rPr lang="en-US" i="1" dirty="0"/>
              <a:t> </a:t>
            </a:r>
            <a:r>
              <a:rPr lang="en-US" i="1" dirty="0" err="1"/>
              <a:t>hoạch</a:t>
            </a:r>
            <a:r>
              <a:rPr lang="en-US" i="1" dirty="0"/>
              <a:t> </a:t>
            </a:r>
            <a:r>
              <a:rPr lang="en-US" i="1" dirty="0" err="1"/>
              <a:t>nội</a:t>
            </a:r>
            <a:r>
              <a:rPr lang="en-US" i="1" dirty="0"/>
              <a:t> dung </a:t>
            </a:r>
            <a:r>
              <a:rPr lang="en-US" i="1" dirty="0" err="1"/>
              <a:t>cho</a:t>
            </a:r>
            <a:r>
              <a:rPr lang="en-US" i="1" dirty="0"/>
              <a:t> 1 </a:t>
            </a:r>
            <a:r>
              <a:rPr lang="en-US" i="1" dirty="0" err="1"/>
              <a:t>tuần</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hình</a:t>
            </a:r>
            <a:r>
              <a:rPr lang="en-US" i="1" dirty="0"/>
              <a:t> </a:t>
            </a:r>
            <a:r>
              <a:rPr lang="en-US" i="1" dirty="0" err="1"/>
              <a:t>ảnh</a:t>
            </a:r>
            <a:r>
              <a:rPr lang="en-US" i="1" dirty="0"/>
              <a:t> </a:t>
            </a:r>
            <a:r>
              <a:rPr lang="en-US" i="1" dirty="0" err="1"/>
              <a:t>sản</a:t>
            </a:r>
            <a:r>
              <a:rPr lang="en-US" i="1" dirty="0"/>
              <a:t> </a:t>
            </a:r>
            <a:r>
              <a:rPr lang="en-US" i="1" dirty="0" err="1"/>
              <a:t>phẩm</a:t>
            </a:r>
            <a:r>
              <a:rPr lang="en-US" i="1" dirty="0"/>
              <a:t> </a:t>
            </a:r>
            <a:r>
              <a:rPr lang="en-US" i="1" dirty="0" err="1"/>
              <a:t>và</a:t>
            </a:r>
            <a:r>
              <a:rPr lang="en-US" i="1" dirty="0"/>
              <a:t> </a:t>
            </a:r>
            <a:r>
              <a:rPr lang="en-US" i="1" dirty="0" err="1"/>
              <a:t>câu</a:t>
            </a:r>
            <a:r>
              <a:rPr lang="en-US" i="1" dirty="0"/>
              <a:t> </a:t>
            </a:r>
            <a:r>
              <a:rPr lang="en-US" i="1" dirty="0" err="1"/>
              <a:t>chuyện</a:t>
            </a:r>
            <a:r>
              <a:rPr lang="en-US" i="1" dirty="0"/>
              <a:t> </a:t>
            </a:r>
            <a:r>
              <a:rPr lang="en-US" i="1" dirty="0" err="1"/>
              <a:t>khách</a:t>
            </a:r>
            <a:r>
              <a:rPr lang="en-US" i="1" dirty="0"/>
              <a:t> </a:t>
            </a:r>
            <a:r>
              <a:rPr lang="en-US" i="1" dirty="0" err="1"/>
              <a:t>hàng</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sáng</a:t>
            </a:r>
            <a:r>
              <a:rPr lang="en-US" i="1" dirty="0"/>
              <a:t> </a:t>
            </a:r>
            <a:r>
              <a:rPr lang="en-US" i="1" dirty="0" err="1"/>
              <a:t>tạo</a:t>
            </a:r>
            <a:r>
              <a:rPr lang="en-US" i="1" dirty="0"/>
              <a:t> </a:t>
            </a:r>
            <a:r>
              <a:rPr lang="en-US" i="1" dirty="0" err="1"/>
              <a:t>và</a:t>
            </a:r>
            <a:r>
              <a:rPr lang="en-US" i="1" dirty="0"/>
              <a:t> </a:t>
            </a:r>
            <a:r>
              <a:rPr lang="en-US" i="1" dirty="0" err="1"/>
              <a:t>gần</a:t>
            </a:r>
            <a:r>
              <a:rPr lang="en-US" i="1" dirty="0"/>
              <a:t> </a:t>
            </a:r>
            <a:r>
              <a:rPr lang="en-US" i="1" dirty="0" err="1"/>
              <a:t>gũi</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bao</a:t>
            </a:r>
            <a:r>
              <a:rPr lang="en-US" i="1" dirty="0"/>
              <a:t> </a:t>
            </a:r>
            <a:r>
              <a:rPr lang="en-US" i="1" dirty="0" err="1"/>
              <a:t>gồm</a:t>
            </a:r>
            <a:r>
              <a:rPr lang="en-US" i="1" dirty="0"/>
              <a:t> </a:t>
            </a:r>
            <a:r>
              <a:rPr lang="en-US" i="1" dirty="0" err="1"/>
              <a:t>tiêu</a:t>
            </a:r>
            <a:r>
              <a:rPr lang="en-US" i="1" dirty="0"/>
              <a:t> </a:t>
            </a:r>
            <a:r>
              <a:rPr lang="en-US" i="1" dirty="0" err="1"/>
              <a:t>đề</a:t>
            </a:r>
            <a:r>
              <a:rPr lang="en-US" i="1" dirty="0"/>
              <a:t>, </a:t>
            </a:r>
            <a:r>
              <a:rPr lang="en-US" i="1" dirty="0" err="1"/>
              <a:t>nội</a:t>
            </a:r>
            <a:r>
              <a:rPr lang="en-US" i="1" dirty="0"/>
              <a:t> dung </a:t>
            </a:r>
            <a:r>
              <a:rPr lang="en-US" i="1" dirty="0" err="1"/>
              <a:t>và</a:t>
            </a:r>
            <a:r>
              <a:rPr lang="en-US" i="1" dirty="0"/>
              <a:t> hashtag </a:t>
            </a:r>
            <a:r>
              <a:rPr lang="en-US" i="1" dirty="0" err="1"/>
              <a:t>cho</a:t>
            </a:r>
            <a:r>
              <a:rPr lang="en-US" i="1" dirty="0"/>
              <a:t> </a:t>
            </a:r>
            <a:r>
              <a:rPr lang="en-US" i="1" dirty="0" err="1"/>
              <a:t>mỗi</a:t>
            </a:r>
            <a:r>
              <a:rPr lang="en-US" i="1" dirty="0"/>
              <a:t> </a:t>
            </a:r>
            <a:r>
              <a:rPr lang="en-US" i="1" dirty="0" err="1"/>
              <a:t>bài</a:t>
            </a:r>
            <a:r>
              <a:rPr lang="en-US" i="1" dirty="0"/>
              <a:t> </a:t>
            </a:r>
            <a:r>
              <a:rPr lang="en-US" i="1" dirty="0" err="1"/>
              <a:t>đăng</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phù</a:t>
            </a:r>
            <a:r>
              <a:rPr lang="en-US" i="1" dirty="0"/>
              <a:t> </a:t>
            </a:r>
            <a:r>
              <a:rPr lang="en-US" i="1" dirty="0" err="1"/>
              <a:t>hợp</a:t>
            </a:r>
            <a:r>
              <a:rPr lang="en-US" i="1" dirty="0"/>
              <a:t> </a:t>
            </a:r>
            <a:r>
              <a:rPr lang="en-US" i="1" dirty="0" err="1"/>
              <a:t>với</a:t>
            </a:r>
            <a:r>
              <a:rPr lang="en-US" i="1" dirty="0"/>
              <a:t> </a:t>
            </a:r>
            <a:r>
              <a:rPr lang="en-US" i="1" dirty="0" err="1"/>
              <a:t>nhóm</a:t>
            </a:r>
            <a:r>
              <a:rPr lang="en-US" i="1" dirty="0"/>
              <a:t> </a:t>
            </a:r>
            <a:r>
              <a:rPr lang="en-US" i="1" dirty="0" err="1"/>
              <a:t>khách</a:t>
            </a:r>
            <a:r>
              <a:rPr lang="en-US" i="1" dirty="0"/>
              <a:t> </a:t>
            </a:r>
            <a:r>
              <a:rPr lang="en-US" i="1" dirty="0" err="1"/>
              <a:t>hàng</a:t>
            </a:r>
            <a:r>
              <a:rPr lang="en-US" i="1" dirty="0"/>
              <a:t> </a:t>
            </a:r>
            <a:r>
              <a:rPr lang="en-US" i="1" dirty="0" err="1"/>
              <a:t>trẻ</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2959053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34</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smtClean="0"/>
              <a:t>Pháp</a:t>
            </a:r>
            <a:r>
              <a:rPr lang="en-US" b="1" dirty="0" smtClean="0"/>
              <a:t> </a:t>
            </a:r>
            <a:r>
              <a:rPr lang="en-US" b="1" dirty="0" err="1"/>
              <a:t>lý</a:t>
            </a:r>
            <a:endParaRPr lang="en-US" dirty="0"/>
          </a:p>
          <a:p>
            <a:pPr marL="0" lvl="0" indent="0">
              <a:buNone/>
            </a:pPr>
            <a:r>
              <a:rPr lang="en-US" b="1" dirty="0"/>
              <a:t>Prompt</a:t>
            </a:r>
            <a:r>
              <a:rPr lang="en-US" dirty="0"/>
              <a:t>: </a:t>
            </a:r>
            <a:r>
              <a:rPr lang="en-US" i="1" dirty="0" err="1"/>
              <a:t>Chúng</a:t>
            </a:r>
            <a:r>
              <a:rPr lang="en-US" i="1" dirty="0"/>
              <a:t> </a:t>
            </a:r>
            <a:r>
              <a:rPr lang="en-US" i="1" dirty="0" err="1"/>
              <a:t>tôi</a:t>
            </a:r>
            <a:r>
              <a:rPr lang="en-US" i="1" dirty="0"/>
              <a:t> </a:t>
            </a:r>
            <a:r>
              <a:rPr lang="en-US" i="1" dirty="0" err="1"/>
              <a:t>cần</a:t>
            </a:r>
            <a:r>
              <a:rPr lang="en-US" i="1" dirty="0"/>
              <a:t> </a:t>
            </a:r>
            <a:r>
              <a:rPr lang="en-US" i="1" dirty="0" err="1"/>
              <a:t>chuẩn</a:t>
            </a:r>
            <a:r>
              <a:rPr lang="en-US" i="1" dirty="0"/>
              <a:t> </a:t>
            </a:r>
            <a:r>
              <a:rPr lang="en-US" i="1" dirty="0" err="1"/>
              <a:t>bị</a:t>
            </a:r>
            <a:r>
              <a:rPr lang="en-US" i="1" dirty="0"/>
              <a:t> </a:t>
            </a:r>
            <a:r>
              <a:rPr lang="en-US" i="1" dirty="0" err="1"/>
              <a:t>một</a:t>
            </a:r>
            <a:r>
              <a:rPr lang="en-US" i="1" dirty="0"/>
              <a:t> </a:t>
            </a:r>
            <a:r>
              <a:rPr lang="en-US" i="1" dirty="0" err="1"/>
              <a:t>hợp</a:t>
            </a:r>
            <a:r>
              <a:rPr lang="en-US" i="1" dirty="0"/>
              <a:t> </a:t>
            </a:r>
            <a:r>
              <a:rPr lang="en-US" i="1" dirty="0" err="1"/>
              <a:t>đồng</a:t>
            </a:r>
            <a:r>
              <a:rPr lang="en-US" i="1" dirty="0"/>
              <a:t> </a:t>
            </a:r>
            <a:r>
              <a:rPr lang="en-US" i="1" dirty="0" err="1"/>
              <a:t>hợp</a:t>
            </a:r>
            <a:r>
              <a:rPr lang="en-US" i="1" dirty="0"/>
              <a:t> </a:t>
            </a:r>
            <a:r>
              <a:rPr lang="en-US" i="1" dirty="0" err="1"/>
              <a:t>tác</a:t>
            </a:r>
            <a:r>
              <a:rPr lang="en-US" i="1" dirty="0"/>
              <a:t> </a:t>
            </a:r>
            <a:r>
              <a:rPr lang="en-US" i="1" dirty="0" err="1"/>
              <a:t>với</a:t>
            </a:r>
            <a:r>
              <a:rPr lang="en-US" i="1" dirty="0"/>
              <a:t> </a:t>
            </a:r>
            <a:r>
              <a:rPr lang="en-US" i="1" dirty="0" err="1"/>
              <a:t>đối</a:t>
            </a:r>
            <a:r>
              <a:rPr lang="en-US" i="1" dirty="0"/>
              <a:t> </a:t>
            </a:r>
            <a:r>
              <a:rPr lang="en-US" i="1" dirty="0" err="1"/>
              <a:t>tác</a:t>
            </a:r>
            <a:r>
              <a:rPr lang="en-US" i="1" dirty="0"/>
              <a:t> </a:t>
            </a:r>
            <a:r>
              <a:rPr lang="en-US" i="1" dirty="0" err="1"/>
              <a:t>quốc</a:t>
            </a:r>
            <a:r>
              <a:rPr lang="en-US" i="1" dirty="0"/>
              <a:t> </a:t>
            </a:r>
            <a:r>
              <a:rPr lang="en-US" i="1" dirty="0" err="1"/>
              <a:t>tế</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một</a:t>
            </a:r>
            <a:r>
              <a:rPr lang="en-US" i="1" dirty="0"/>
              <a:t> </a:t>
            </a:r>
            <a:r>
              <a:rPr lang="en-US" i="1" dirty="0" err="1"/>
              <a:t>dự</a:t>
            </a:r>
            <a:r>
              <a:rPr lang="en-US" i="1" dirty="0"/>
              <a:t> </a:t>
            </a:r>
            <a:r>
              <a:rPr lang="en-US" i="1" dirty="0" err="1"/>
              <a:t>thảo</a:t>
            </a:r>
            <a:r>
              <a:rPr lang="en-US" i="1" dirty="0"/>
              <a:t> </a:t>
            </a:r>
            <a:r>
              <a:rPr lang="en-US" i="1" dirty="0" err="1"/>
              <a:t>hợp</a:t>
            </a:r>
            <a:r>
              <a:rPr lang="en-US" i="1" dirty="0"/>
              <a:t> </a:t>
            </a:r>
            <a:r>
              <a:rPr lang="en-US" i="1" dirty="0" err="1"/>
              <a:t>đồng</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các</a:t>
            </a:r>
            <a:r>
              <a:rPr lang="en-US" i="1" dirty="0"/>
              <a:t> </a:t>
            </a:r>
            <a:r>
              <a:rPr lang="en-US" i="1" dirty="0" err="1"/>
              <a:t>điều</a:t>
            </a:r>
            <a:r>
              <a:rPr lang="en-US" i="1" dirty="0"/>
              <a:t> </a:t>
            </a:r>
            <a:r>
              <a:rPr lang="en-US" i="1" dirty="0" err="1"/>
              <a:t>khoản</a:t>
            </a:r>
            <a:r>
              <a:rPr lang="en-US" i="1" dirty="0"/>
              <a:t> </a:t>
            </a:r>
            <a:r>
              <a:rPr lang="en-US" i="1" dirty="0" err="1"/>
              <a:t>thanh</a:t>
            </a:r>
            <a:r>
              <a:rPr lang="en-US" i="1" dirty="0"/>
              <a:t> </a:t>
            </a:r>
            <a:r>
              <a:rPr lang="en-US" i="1" dirty="0" err="1"/>
              <a:t>toán</a:t>
            </a:r>
            <a:r>
              <a:rPr lang="en-US" i="1" dirty="0"/>
              <a:t> </a:t>
            </a:r>
            <a:r>
              <a:rPr lang="en-US" i="1" dirty="0" err="1"/>
              <a:t>và</a:t>
            </a:r>
            <a:r>
              <a:rPr lang="en-US" i="1" dirty="0"/>
              <a:t> </a:t>
            </a:r>
            <a:r>
              <a:rPr lang="en-US" i="1" dirty="0" err="1"/>
              <a:t>bảo</a:t>
            </a:r>
            <a:r>
              <a:rPr lang="en-US" i="1" dirty="0"/>
              <a:t> </a:t>
            </a:r>
            <a:r>
              <a:rPr lang="en-US" i="1" dirty="0" err="1"/>
              <a:t>mật</a:t>
            </a:r>
            <a:r>
              <a:rPr lang="en-US" i="1" dirty="0"/>
              <a:t> </a:t>
            </a:r>
            <a:r>
              <a:rPr lang="en-US" i="1" dirty="0" err="1"/>
              <a:t>thông</a:t>
            </a:r>
            <a:r>
              <a:rPr lang="en-US" i="1" dirty="0"/>
              <a:t> tin</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chính</a:t>
            </a:r>
            <a:r>
              <a:rPr lang="en-US" i="1" dirty="0"/>
              <a:t> </a:t>
            </a:r>
            <a:r>
              <a:rPr lang="en-US" i="1" dirty="0" err="1"/>
              <a:t>xác</a:t>
            </a:r>
            <a:r>
              <a:rPr lang="en-US" i="1" dirty="0"/>
              <a:t> </a:t>
            </a:r>
            <a:r>
              <a:rPr lang="en-US" i="1" dirty="0" err="1"/>
              <a:t>và</a:t>
            </a:r>
            <a:r>
              <a:rPr lang="en-US" i="1" dirty="0"/>
              <a:t> </a:t>
            </a:r>
            <a:r>
              <a:rPr lang="en-US" i="1" dirty="0" err="1"/>
              <a:t>tuân</a:t>
            </a:r>
            <a:r>
              <a:rPr lang="en-US" i="1" dirty="0"/>
              <a:t> </a:t>
            </a:r>
            <a:r>
              <a:rPr lang="en-US" i="1" dirty="0" err="1"/>
              <a:t>thủ</a:t>
            </a:r>
            <a:r>
              <a:rPr lang="en-US" i="1" dirty="0"/>
              <a:t> </a:t>
            </a:r>
            <a:r>
              <a:rPr lang="en-US" i="1" dirty="0" err="1"/>
              <a:t>pháp</a:t>
            </a:r>
            <a:r>
              <a:rPr lang="en-US" i="1" dirty="0"/>
              <a:t> </a:t>
            </a:r>
            <a:r>
              <a:rPr lang="en-US" i="1" dirty="0" err="1"/>
              <a:t>luật</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500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định</a:t>
            </a:r>
            <a:r>
              <a:rPr lang="en-US" i="1" dirty="0"/>
              <a:t> </a:t>
            </a:r>
            <a:r>
              <a:rPr lang="en-US" i="1" dirty="0" err="1"/>
              <a:t>dạng</a:t>
            </a:r>
            <a:r>
              <a:rPr lang="en-US" i="1" dirty="0"/>
              <a:t> </a:t>
            </a:r>
            <a:r>
              <a:rPr lang="en-US" i="1" dirty="0" err="1"/>
              <a:t>từng</a:t>
            </a:r>
            <a:r>
              <a:rPr lang="en-US" i="1" dirty="0"/>
              <a:t> </a:t>
            </a:r>
            <a:r>
              <a:rPr lang="en-US" i="1" dirty="0" err="1"/>
              <a:t>phần</a:t>
            </a:r>
            <a:r>
              <a:rPr lang="en-US" i="1" dirty="0"/>
              <a:t> </a:t>
            </a:r>
            <a:r>
              <a:rPr lang="en-US" i="1" dirty="0" err="1"/>
              <a:t>rõ</a:t>
            </a:r>
            <a:r>
              <a:rPr lang="en-US" i="1" dirty="0"/>
              <a:t> </a:t>
            </a:r>
            <a:r>
              <a:rPr lang="en-US" i="1" dirty="0" err="1"/>
              <a:t>ràng</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a:p>
            <a:pPr marL="0" indent="0">
              <a:buNone/>
            </a:pPr>
            <a:r>
              <a:rPr lang="en-US" dirty="0"/>
              <a:t> </a:t>
            </a:r>
          </a:p>
        </p:txBody>
      </p:sp>
    </p:spTree>
    <p:extLst>
      <p:ext uri="{BB962C8B-B14F-4D97-AF65-F5344CB8AC3E}">
        <p14:creationId xmlns:p14="http://schemas.microsoft.com/office/powerpoint/2010/main" val="11204427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35</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Nhân</a:t>
            </a:r>
            <a:r>
              <a:rPr lang="en-US" b="1" dirty="0"/>
              <a:t> </a:t>
            </a:r>
            <a:r>
              <a:rPr lang="en-US" b="1" dirty="0" err="1"/>
              <a:t>sự</a:t>
            </a:r>
            <a:endParaRPr lang="en-US" dirty="0"/>
          </a:p>
          <a:p>
            <a:pPr marL="0" lvl="0" indent="0">
              <a:buNone/>
            </a:pPr>
            <a:r>
              <a:rPr lang="en-US" b="1" dirty="0"/>
              <a:t>Prompt</a:t>
            </a:r>
            <a:r>
              <a:rPr lang="en-US" dirty="0"/>
              <a:t>: </a:t>
            </a:r>
            <a:r>
              <a:rPr lang="en-US" i="1" dirty="0" err="1"/>
              <a:t>Phòng</a:t>
            </a:r>
            <a:r>
              <a:rPr lang="en-US" i="1" dirty="0"/>
              <a:t> </a:t>
            </a:r>
            <a:r>
              <a:rPr lang="en-US" i="1" dirty="0" err="1"/>
              <a:t>Nhân</a:t>
            </a:r>
            <a:r>
              <a:rPr lang="en-US" i="1" dirty="0"/>
              <a:t> </a:t>
            </a:r>
            <a:r>
              <a:rPr lang="en-US" i="1" dirty="0" err="1"/>
              <a:t>sự</a:t>
            </a:r>
            <a:r>
              <a:rPr lang="en-US" i="1" dirty="0"/>
              <a:t> </a:t>
            </a:r>
            <a:r>
              <a:rPr lang="en-US" i="1" dirty="0" err="1"/>
              <a:t>đang</a:t>
            </a:r>
            <a:r>
              <a:rPr lang="en-US" i="1" dirty="0"/>
              <a:t> </a:t>
            </a:r>
            <a:r>
              <a:rPr lang="en-US" i="1" dirty="0" err="1"/>
              <a:t>tìm</a:t>
            </a:r>
            <a:r>
              <a:rPr lang="en-US" i="1" dirty="0"/>
              <a:t> </a:t>
            </a:r>
            <a:r>
              <a:rPr lang="en-US" i="1" dirty="0" err="1"/>
              <a:t>kiếm</a:t>
            </a:r>
            <a:r>
              <a:rPr lang="en-US" i="1" dirty="0"/>
              <a:t> </a:t>
            </a:r>
            <a:r>
              <a:rPr lang="en-US" i="1" dirty="0" err="1"/>
              <a:t>ứng</a:t>
            </a:r>
            <a:r>
              <a:rPr lang="en-US" i="1" dirty="0"/>
              <a:t> </a:t>
            </a:r>
            <a:r>
              <a:rPr lang="en-US" i="1" dirty="0" err="1"/>
              <a:t>viên</a:t>
            </a:r>
            <a:r>
              <a:rPr lang="en-US" i="1" dirty="0"/>
              <a:t> </a:t>
            </a:r>
            <a:r>
              <a:rPr lang="en-US" i="1" dirty="0" err="1"/>
              <a:t>cho</a:t>
            </a:r>
            <a:r>
              <a:rPr lang="en-US" i="1" dirty="0"/>
              <a:t> </a:t>
            </a:r>
            <a:r>
              <a:rPr lang="en-US" i="1" dirty="0" err="1"/>
              <a:t>vị</a:t>
            </a:r>
            <a:r>
              <a:rPr lang="en-US" i="1" dirty="0"/>
              <a:t> </a:t>
            </a:r>
            <a:r>
              <a:rPr lang="en-US" i="1" dirty="0" err="1"/>
              <a:t>trí</a:t>
            </a:r>
            <a:r>
              <a:rPr lang="en-US" i="1" dirty="0"/>
              <a:t> </a:t>
            </a:r>
            <a:r>
              <a:rPr lang="en-US" i="1" dirty="0" err="1"/>
              <a:t>quản</a:t>
            </a:r>
            <a:r>
              <a:rPr lang="en-US" i="1" dirty="0"/>
              <a:t> </a:t>
            </a:r>
            <a:r>
              <a:rPr lang="en-US" i="1" dirty="0" err="1"/>
              <a:t>lý</a:t>
            </a:r>
            <a:r>
              <a:rPr lang="en-US" i="1" dirty="0"/>
              <a:t> </a:t>
            </a:r>
            <a:r>
              <a:rPr lang="en-US" i="1" dirty="0" err="1"/>
              <a:t>dự</a:t>
            </a:r>
            <a:r>
              <a:rPr lang="en-US" i="1" dirty="0"/>
              <a:t> </a:t>
            </a:r>
            <a:r>
              <a:rPr lang="en-US" i="1" dirty="0" err="1"/>
              <a:t>án</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một</a:t>
            </a:r>
            <a:r>
              <a:rPr lang="en-US" i="1" dirty="0"/>
              <a:t> </a:t>
            </a:r>
            <a:r>
              <a:rPr lang="en-US" i="1" dirty="0" err="1"/>
              <a:t>mô</a:t>
            </a:r>
            <a:r>
              <a:rPr lang="en-US" i="1" dirty="0"/>
              <a:t> </a:t>
            </a:r>
            <a:r>
              <a:rPr lang="en-US" i="1" dirty="0" err="1"/>
              <a:t>tả</a:t>
            </a:r>
            <a:r>
              <a:rPr lang="en-US" i="1" dirty="0"/>
              <a:t> </a:t>
            </a:r>
            <a:r>
              <a:rPr lang="en-US" i="1" dirty="0" err="1"/>
              <a:t>công</a:t>
            </a:r>
            <a:r>
              <a:rPr lang="en-US" i="1" dirty="0"/>
              <a:t> </a:t>
            </a:r>
            <a:r>
              <a:rPr lang="en-US" i="1" dirty="0" err="1"/>
              <a:t>việc</a:t>
            </a:r>
            <a:r>
              <a:rPr lang="en-US" i="1" dirty="0"/>
              <a:t> </a:t>
            </a:r>
            <a:r>
              <a:rPr lang="en-US" i="1" dirty="0" err="1"/>
              <a:t>hấp</a:t>
            </a:r>
            <a:r>
              <a:rPr lang="en-US" i="1" dirty="0"/>
              <a:t> </a:t>
            </a:r>
            <a:r>
              <a:rPr lang="en-US" i="1" dirty="0" err="1"/>
              <a:t>dẫn</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kỹ</a:t>
            </a:r>
            <a:r>
              <a:rPr lang="en-US" i="1" dirty="0"/>
              <a:t> </a:t>
            </a:r>
            <a:r>
              <a:rPr lang="en-US" i="1" dirty="0" err="1"/>
              <a:t>năng</a:t>
            </a:r>
            <a:r>
              <a:rPr lang="en-US" i="1" dirty="0"/>
              <a:t> </a:t>
            </a:r>
            <a:r>
              <a:rPr lang="en-US" i="1" dirty="0" err="1"/>
              <a:t>quản</a:t>
            </a:r>
            <a:r>
              <a:rPr lang="en-US" i="1" dirty="0"/>
              <a:t> </a:t>
            </a:r>
            <a:r>
              <a:rPr lang="en-US" i="1" dirty="0" err="1"/>
              <a:t>lý</a:t>
            </a:r>
            <a:r>
              <a:rPr lang="en-US" i="1" dirty="0"/>
              <a:t>, </a:t>
            </a:r>
            <a:r>
              <a:rPr lang="en-US" i="1" dirty="0" err="1"/>
              <a:t>kỹ</a:t>
            </a:r>
            <a:r>
              <a:rPr lang="en-US" i="1" dirty="0"/>
              <a:t> </a:t>
            </a:r>
            <a:r>
              <a:rPr lang="en-US" i="1" dirty="0" err="1"/>
              <a:t>thuật</a:t>
            </a:r>
            <a:r>
              <a:rPr lang="en-US" i="1" dirty="0"/>
              <a:t> </a:t>
            </a:r>
            <a:r>
              <a:rPr lang="en-US" i="1" dirty="0" err="1"/>
              <a:t>và</a:t>
            </a:r>
            <a:r>
              <a:rPr lang="en-US" i="1" dirty="0"/>
              <a:t> </a:t>
            </a:r>
            <a:r>
              <a:rPr lang="en-US" i="1" dirty="0" err="1"/>
              <a:t>lãnh</a:t>
            </a:r>
            <a:r>
              <a:rPr lang="en-US" i="1" dirty="0"/>
              <a:t> </a:t>
            </a:r>
            <a:r>
              <a:rPr lang="en-US" i="1" dirty="0" err="1"/>
              <a:t>đạo</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chuyên</a:t>
            </a:r>
            <a:r>
              <a:rPr lang="en-US" i="1" dirty="0"/>
              <a:t> </a:t>
            </a:r>
            <a:r>
              <a:rPr lang="en-US" i="1" dirty="0" err="1"/>
              <a:t>nghiệp</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200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a:t>
            </a:r>
            <a:r>
              <a:rPr lang="en-US" i="1" dirty="0" err="1"/>
              <a:t>yêu</a:t>
            </a:r>
            <a:r>
              <a:rPr lang="en-US" i="1" dirty="0"/>
              <a:t> </a:t>
            </a:r>
            <a:r>
              <a:rPr lang="en-US" i="1" dirty="0" err="1"/>
              <a:t>cầu</a:t>
            </a:r>
            <a:r>
              <a:rPr lang="en-US" i="1" dirty="0"/>
              <a:t> </a:t>
            </a:r>
            <a:r>
              <a:rPr lang="en-US" i="1" dirty="0" err="1"/>
              <a:t>tối</a:t>
            </a:r>
            <a:r>
              <a:rPr lang="en-US" i="1" dirty="0"/>
              <a:t> </a:t>
            </a:r>
            <a:r>
              <a:rPr lang="en-US" i="1" dirty="0" err="1"/>
              <a:t>thiểu</a:t>
            </a:r>
            <a:r>
              <a:rPr lang="en-US" i="1" dirty="0"/>
              <a:t> </a:t>
            </a:r>
            <a:r>
              <a:rPr lang="en-US" i="1" dirty="0" err="1"/>
              <a:t>và</a:t>
            </a:r>
            <a:r>
              <a:rPr lang="en-US" i="1" dirty="0"/>
              <a:t> </a:t>
            </a:r>
            <a:r>
              <a:rPr lang="en-US" i="1" dirty="0" err="1"/>
              <a:t>lợi</a:t>
            </a:r>
            <a:r>
              <a:rPr lang="en-US" i="1" dirty="0"/>
              <a:t> </a:t>
            </a:r>
            <a:r>
              <a:rPr lang="en-US" i="1" dirty="0" err="1"/>
              <a:t>ích</a:t>
            </a:r>
            <a:r>
              <a:rPr lang="en-US" i="1" dirty="0"/>
              <a:t> </a:t>
            </a:r>
            <a:r>
              <a:rPr lang="en-US" i="1" dirty="0" err="1"/>
              <a:t>công</a:t>
            </a:r>
            <a:r>
              <a:rPr lang="en-US" i="1" dirty="0"/>
              <a:t> ty </a:t>
            </a:r>
            <a:r>
              <a:rPr lang="en-US" i="1" dirty="0" err="1"/>
              <a:t>cung</a:t>
            </a:r>
            <a:r>
              <a:rPr lang="en-US" i="1" dirty="0"/>
              <a:t> </a:t>
            </a:r>
            <a:r>
              <a:rPr lang="en-US" i="1" dirty="0" err="1"/>
              <a:t>cấp</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2895170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36</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Kỹ</a:t>
            </a:r>
            <a:r>
              <a:rPr lang="en-US" b="1" dirty="0"/>
              <a:t> </a:t>
            </a:r>
            <a:r>
              <a:rPr lang="en-US" b="1" dirty="0" err="1"/>
              <a:t>thuật</a:t>
            </a:r>
            <a:endParaRPr lang="en-US" dirty="0"/>
          </a:p>
          <a:p>
            <a:pPr marL="0" lvl="0" indent="0">
              <a:buNone/>
            </a:pPr>
            <a:r>
              <a:rPr lang="en-US" b="1" dirty="0"/>
              <a:t>Prompt</a:t>
            </a:r>
            <a:r>
              <a:rPr lang="en-US" dirty="0"/>
              <a:t>: </a:t>
            </a:r>
            <a:r>
              <a:rPr lang="en-US" i="1" dirty="0" err="1"/>
              <a:t>Một</a:t>
            </a:r>
            <a:r>
              <a:rPr lang="en-US" i="1" dirty="0"/>
              <a:t> </a:t>
            </a:r>
            <a:r>
              <a:rPr lang="en-US" i="1" dirty="0" err="1"/>
              <a:t>công</a:t>
            </a:r>
            <a:r>
              <a:rPr lang="en-US" i="1" dirty="0"/>
              <a:t> ty </a:t>
            </a:r>
            <a:r>
              <a:rPr lang="en-US" i="1" dirty="0" err="1"/>
              <a:t>kỹ</a:t>
            </a:r>
            <a:r>
              <a:rPr lang="en-US" i="1" dirty="0"/>
              <a:t> </a:t>
            </a:r>
            <a:r>
              <a:rPr lang="en-US" i="1" dirty="0" err="1"/>
              <a:t>thuật</a:t>
            </a:r>
            <a:r>
              <a:rPr lang="en-US" i="1" dirty="0"/>
              <a:t> </a:t>
            </a:r>
            <a:r>
              <a:rPr lang="en-US" i="1" dirty="0" err="1"/>
              <a:t>muốn</a:t>
            </a:r>
            <a:r>
              <a:rPr lang="en-US" i="1" dirty="0"/>
              <a:t> </a:t>
            </a:r>
            <a:r>
              <a:rPr lang="en-US" i="1" dirty="0" err="1"/>
              <a:t>đào</a:t>
            </a:r>
            <a:r>
              <a:rPr lang="en-US" i="1" dirty="0"/>
              <a:t> </a:t>
            </a:r>
            <a:r>
              <a:rPr lang="en-US" i="1" dirty="0" err="1"/>
              <a:t>tạo</a:t>
            </a:r>
            <a:r>
              <a:rPr lang="en-US" i="1" dirty="0"/>
              <a:t> </a:t>
            </a:r>
            <a:r>
              <a:rPr lang="en-US" i="1" dirty="0" err="1"/>
              <a:t>nhân</a:t>
            </a:r>
            <a:r>
              <a:rPr lang="en-US" i="1" dirty="0"/>
              <a:t> </a:t>
            </a:r>
            <a:r>
              <a:rPr lang="en-US" i="1" dirty="0" err="1"/>
              <a:t>viên</a:t>
            </a:r>
            <a:r>
              <a:rPr lang="en-US" i="1" dirty="0"/>
              <a:t> </a:t>
            </a:r>
            <a:r>
              <a:rPr lang="en-US" i="1" dirty="0" err="1"/>
              <a:t>mới</a:t>
            </a:r>
            <a:r>
              <a:rPr lang="en-US" i="1" dirty="0"/>
              <a:t> </a:t>
            </a:r>
            <a:r>
              <a:rPr lang="en-US" i="1" dirty="0" err="1"/>
              <a:t>về</a:t>
            </a:r>
            <a:r>
              <a:rPr lang="en-US" i="1" dirty="0"/>
              <a:t> </a:t>
            </a:r>
            <a:r>
              <a:rPr lang="en-US" i="1" dirty="0" err="1"/>
              <a:t>bảo</a:t>
            </a:r>
            <a:r>
              <a:rPr lang="en-US" i="1" dirty="0"/>
              <a:t> </a:t>
            </a:r>
            <a:r>
              <a:rPr lang="en-US" i="1" dirty="0" err="1"/>
              <a:t>trì</a:t>
            </a:r>
            <a:r>
              <a:rPr lang="en-US" i="1" dirty="0"/>
              <a:t> </a:t>
            </a:r>
            <a:r>
              <a:rPr lang="en-US" i="1" dirty="0" err="1"/>
              <a:t>thiết</a:t>
            </a:r>
            <a:r>
              <a:rPr lang="en-US" i="1" dirty="0"/>
              <a:t> </a:t>
            </a:r>
            <a:r>
              <a:rPr lang="en-US" i="1" dirty="0" err="1"/>
              <a:t>bị</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một</a:t>
            </a:r>
            <a:r>
              <a:rPr lang="en-US" i="1" dirty="0"/>
              <a:t> </a:t>
            </a:r>
            <a:r>
              <a:rPr lang="en-US" i="1" dirty="0" err="1"/>
              <a:t>hướng</a:t>
            </a:r>
            <a:r>
              <a:rPr lang="en-US" i="1" dirty="0"/>
              <a:t> </a:t>
            </a:r>
            <a:r>
              <a:rPr lang="en-US" i="1" dirty="0" err="1"/>
              <a:t>dẫn</a:t>
            </a:r>
            <a:r>
              <a:rPr lang="en-US" i="1" dirty="0"/>
              <a:t> chi </a:t>
            </a:r>
            <a:r>
              <a:rPr lang="en-US" i="1" dirty="0" err="1"/>
              <a:t>tiết</a:t>
            </a:r>
            <a:r>
              <a:rPr lang="en-US" i="1" dirty="0"/>
              <a:t> </a:t>
            </a:r>
            <a:r>
              <a:rPr lang="en-US" i="1" dirty="0" err="1"/>
              <a:t>về</a:t>
            </a:r>
            <a:r>
              <a:rPr lang="en-US" i="1" dirty="0"/>
              <a:t> </a:t>
            </a:r>
            <a:r>
              <a:rPr lang="en-US" i="1" dirty="0" err="1"/>
              <a:t>quy</a:t>
            </a:r>
            <a:r>
              <a:rPr lang="en-US" i="1" dirty="0"/>
              <a:t> </a:t>
            </a:r>
            <a:r>
              <a:rPr lang="en-US" i="1" dirty="0" err="1"/>
              <a:t>trình</a:t>
            </a:r>
            <a:r>
              <a:rPr lang="en-US" i="1" dirty="0"/>
              <a:t> </a:t>
            </a:r>
            <a:r>
              <a:rPr lang="en-US" i="1" dirty="0" err="1"/>
              <a:t>bảo</a:t>
            </a:r>
            <a:r>
              <a:rPr lang="en-US" i="1" dirty="0"/>
              <a:t> </a:t>
            </a:r>
            <a:r>
              <a:rPr lang="en-US" i="1" dirty="0" err="1"/>
              <a:t>trì</a:t>
            </a:r>
            <a:r>
              <a:rPr lang="en-US" i="1" dirty="0"/>
              <a:t> </a:t>
            </a:r>
            <a:r>
              <a:rPr lang="en-US" i="1" dirty="0" err="1"/>
              <a:t>máy</a:t>
            </a:r>
            <a:r>
              <a:rPr lang="en-US" i="1" dirty="0"/>
              <a:t> CNC</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kiểm</a:t>
            </a:r>
            <a:r>
              <a:rPr lang="en-US" i="1" dirty="0"/>
              <a:t> </a:t>
            </a:r>
            <a:r>
              <a:rPr lang="en-US" i="1" dirty="0" err="1"/>
              <a:t>tra</a:t>
            </a:r>
            <a:r>
              <a:rPr lang="en-US" i="1" dirty="0"/>
              <a:t> </a:t>
            </a:r>
            <a:r>
              <a:rPr lang="en-US" i="1" dirty="0" err="1"/>
              <a:t>định</a:t>
            </a:r>
            <a:r>
              <a:rPr lang="en-US" i="1" dirty="0"/>
              <a:t> </a:t>
            </a:r>
            <a:r>
              <a:rPr lang="en-US" i="1" dirty="0" err="1"/>
              <a:t>kỳ</a:t>
            </a:r>
            <a:r>
              <a:rPr lang="en-US" i="1" dirty="0"/>
              <a:t> </a:t>
            </a:r>
            <a:r>
              <a:rPr lang="en-US" i="1" dirty="0" err="1"/>
              <a:t>và</a:t>
            </a:r>
            <a:r>
              <a:rPr lang="en-US" i="1" dirty="0"/>
              <a:t> </a:t>
            </a:r>
            <a:r>
              <a:rPr lang="en-US" i="1" dirty="0" err="1"/>
              <a:t>xử</a:t>
            </a:r>
            <a:r>
              <a:rPr lang="en-US" i="1" dirty="0"/>
              <a:t> </a:t>
            </a:r>
            <a:r>
              <a:rPr lang="en-US" i="1" dirty="0" err="1"/>
              <a:t>lý</a:t>
            </a:r>
            <a:r>
              <a:rPr lang="en-US" i="1" dirty="0"/>
              <a:t> </a:t>
            </a:r>
            <a:r>
              <a:rPr lang="en-US" i="1" dirty="0" err="1"/>
              <a:t>sự</a:t>
            </a:r>
            <a:r>
              <a:rPr lang="en-US" i="1" dirty="0"/>
              <a:t> </a:t>
            </a:r>
            <a:r>
              <a:rPr lang="en-US" i="1" dirty="0" err="1"/>
              <a:t>cố</a:t>
            </a:r>
            <a:r>
              <a:rPr lang="en-US" i="1" dirty="0"/>
              <a:t> </a:t>
            </a:r>
            <a:r>
              <a:rPr lang="en-US" i="1" dirty="0" err="1"/>
              <a:t>nhỏ</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kỹ</a:t>
            </a:r>
            <a:r>
              <a:rPr lang="en-US" i="1" dirty="0"/>
              <a:t> </a:t>
            </a:r>
            <a:r>
              <a:rPr lang="en-US" i="1" dirty="0" err="1"/>
              <a:t>thuật</a:t>
            </a:r>
            <a:r>
              <a:rPr lang="en-US" i="1" dirty="0"/>
              <a:t> </a:t>
            </a:r>
            <a:r>
              <a:rPr lang="en-US" i="1" dirty="0" err="1"/>
              <a:t>và</a:t>
            </a:r>
            <a:r>
              <a:rPr lang="en-US" i="1" dirty="0"/>
              <a:t> </a:t>
            </a:r>
            <a:r>
              <a:rPr lang="en-US" i="1" dirty="0" err="1"/>
              <a:t>dễ</a:t>
            </a:r>
            <a:r>
              <a:rPr lang="en-US" i="1" dirty="0"/>
              <a:t> </a:t>
            </a:r>
            <a:r>
              <a:rPr lang="en-US" i="1" dirty="0" err="1"/>
              <a:t>hiểu</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300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a:t>
            </a:r>
            <a:r>
              <a:rPr lang="en-US" i="1" dirty="0" err="1"/>
              <a:t>danh</a:t>
            </a:r>
            <a:r>
              <a:rPr lang="en-US" i="1" dirty="0"/>
              <a:t> </a:t>
            </a:r>
            <a:r>
              <a:rPr lang="en-US" i="1" dirty="0" err="1"/>
              <a:t>sách</a:t>
            </a:r>
            <a:r>
              <a:rPr lang="en-US" i="1" dirty="0"/>
              <a:t> </a:t>
            </a:r>
            <a:r>
              <a:rPr lang="en-US" i="1" dirty="0" err="1"/>
              <a:t>công</a:t>
            </a:r>
            <a:r>
              <a:rPr lang="en-US" i="1" dirty="0"/>
              <a:t> </a:t>
            </a:r>
            <a:r>
              <a:rPr lang="en-US" i="1" dirty="0" err="1"/>
              <a:t>cụ</a:t>
            </a:r>
            <a:r>
              <a:rPr lang="en-US" i="1" dirty="0"/>
              <a:t> </a:t>
            </a:r>
            <a:r>
              <a:rPr lang="en-US" i="1" dirty="0" err="1"/>
              <a:t>cần</a:t>
            </a:r>
            <a:r>
              <a:rPr lang="en-US" i="1" dirty="0"/>
              <a:t> </a:t>
            </a:r>
            <a:r>
              <a:rPr lang="en-US" i="1" dirty="0" err="1"/>
              <a:t>thiết</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5969250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37</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Dịch</a:t>
            </a:r>
            <a:r>
              <a:rPr lang="en-US" b="1" dirty="0"/>
              <a:t> </a:t>
            </a:r>
            <a:r>
              <a:rPr lang="en-US" b="1" dirty="0" err="1"/>
              <a:t>vụ</a:t>
            </a:r>
            <a:r>
              <a:rPr lang="en-US" b="1" dirty="0"/>
              <a:t> </a:t>
            </a:r>
            <a:r>
              <a:rPr lang="en-US" b="1" dirty="0" err="1"/>
              <a:t>khách</a:t>
            </a:r>
            <a:r>
              <a:rPr lang="en-US" b="1" dirty="0"/>
              <a:t> </a:t>
            </a:r>
            <a:r>
              <a:rPr lang="en-US" b="1" dirty="0" err="1"/>
              <a:t>hàng</a:t>
            </a:r>
            <a:endParaRPr lang="en-US" dirty="0"/>
          </a:p>
          <a:p>
            <a:pPr marL="0" lvl="0" indent="0">
              <a:buNone/>
            </a:pPr>
            <a:r>
              <a:rPr lang="en-US" b="1" dirty="0"/>
              <a:t>Prompt</a:t>
            </a:r>
            <a:r>
              <a:rPr lang="en-US" dirty="0"/>
              <a:t>: </a:t>
            </a:r>
            <a:r>
              <a:rPr lang="en-US" i="1" dirty="0" err="1"/>
              <a:t>Một</a:t>
            </a:r>
            <a:r>
              <a:rPr lang="en-US" i="1" dirty="0"/>
              <a:t> </a:t>
            </a:r>
            <a:r>
              <a:rPr lang="en-US" i="1" dirty="0" err="1"/>
              <a:t>trung</a:t>
            </a:r>
            <a:r>
              <a:rPr lang="en-US" i="1" dirty="0"/>
              <a:t> </a:t>
            </a:r>
            <a:r>
              <a:rPr lang="en-US" i="1" dirty="0" err="1"/>
              <a:t>tâm</a:t>
            </a:r>
            <a:r>
              <a:rPr lang="en-US" i="1" dirty="0"/>
              <a:t> </a:t>
            </a:r>
            <a:r>
              <a:rPr lang="en-US" i="1" dirty="0" err="1"/>
              <a:t>chăm</a:t>
            </a:r>
            <a:r>
              <a:rPr lang="en-US" i="1" dirty="0"/>
              <a:t> </a:t>
            </a:r>
            <a:r>
              <a:rPr lang="en-US" i="1" dirty="0" err="1"/>
              <a:t>sóc</a:t>
            </a:r>
            <a:r>
              <a:rPr lang="en-US" i="1" dirty="0"/>
              <a:t> </a:t>
            </a:r>
            <a:r>
              <a:rPr lang="en-US" i="1" dirty="0" err="1"/>
              <a:t>khách</a:t>
            </a:r>
            <a:r>
              <a:rPr lang="en-US" i="1" dirty="0"/>
              <a:t> </a:t>
            </a:r>
            <a:r>
              <a:rPr lang="en-US" i="1" dirty="0" err="1"/>
              <a:t>hàng</a:t>
            </a:r>
            <a:r>
              <a:rPr lang="en-US" i="1" dirty="0"/>
              <a:t> </a:t>
            </a:r>
            <a:r>
              <a:rPr lang="en-US" i="1" dirty="0" err="1"/>
              <a:t>muốn</a:t>
            </a:r>
            <a:r>
              <a:rPr lang="en-US" i="1" dirty="0"/>
              <a:t> </a:t>
            </a:r>
            <a:r>
              <a:rPr lang="en-US" i="1" dirty="0" err="1"/>
              <a:t>cải</a:t>
            </a:r>
            <a:r>
              <a:rPr lang="en-US" i="1" dirty="0"/>
              <a:t> </a:t>
            </a:r>
            <a:r>
              <a:rPr lang="en-US" i="1" dirty="0" err="1"/>
              <a:t>thiện</a:t>
            </a:r>
            <a:r>
              <a:rPr lang="en-US" i="1" dirty="0"/>
              <a:t> </a:t>
            </a:r>
            <a:r>
              <a:rPr lang="en-US" i="1" dirty="0" err="1"/>
              <a:t>thời</a:t>
            </a:r>
            <a:r>
              <a:rPr lang="en-US" i="1" dirty="0"/>
              <a:t> </a:t>
            </a:r>
            <a:r>
              <a:rPr lang="en-US" i="1" dirty="0" err="1"/>
              <a:t>gian</a:t>
            </a:r>
            <a:r>
              <a:rPr lang="en-US" i="1" dirty="0"/>
              <a:t> </a:t>
            </a:r>
            <a:r>
              <a:rPr lang="en-US" i="1" dirty="0" err="1"/>
              <a:t>phản</a:t>
            </a:r>
            <a:r>
              <a:rPr lang="en-US" i="1" dirty="0"/>
              <a:t> </a:t>
            </a:r>
            <a:r>
              <a:rPr lang="en-US" i="1" dirty="0" err="1"/>
              <a:t>hồi</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kịch</a:t>
            </a:r>
            <a:r>
              <a:rPr lang="en-US" i="1" dirty="0"/>
              <a:t> </a:t>
            </a:r>
            <a:r>
              <a:rPr lang="en-US" i="1" dirty="0" err="1"/>
              <a:t>bản</a:t>
            </a:r>
            <a:r>
              <a:rPr lang="en-US" i="1" dirty="0"/>
              <a:t> </a:t>
            </a:r>
            <a:r>
              <a:rPr lang="en-US" i="1" dirty="0" err="1"/>
              <a:t>trả</a:t>
            </a:r>
            <a:r>
              <a:rPr lang="en-US" i="1" dirty="0"/>
              <a:t> </a:t>
            </a:r>
            <a:r>
              <a:rPr lang="en-US" i="1" dirty="0" err="1"/>
              <a:t>lời</a:t>
            </a:r>
            <a:r>
              <a:rPr lang="en-US" i="1" dirty="0"/>
              <a:t> </a:t>
            </a:r>
            <a:r>
              <a:rPr lang="en-US" i="1" dirty="0" err="1"/>
              <a:t>khách</a:t>
            </a:r>
            <a:r>
              <a:rPr lang="en-US" i="1" dirty="0"/>
              <a:t> </a:t>
            </a:r>
            <a:r>
              <a:rPr lang="en-US" i="1" dirty="0" err="1"/>
              <a:t>hàng</a:t>
            </a:r>
            <a:r>
              <a:rPr lang="en-US" i="1" dirty="0"/>
              <a:t> </a:t>
            </a:r>
            <a:r>
              <a:rPr lang="en-US" i="1" dirty="0" err="1"/>
              <a:t>khiếu</a:t>
            </a:r>
            <a:r>
              <a:rPr lang="en-US" i="1" dirty="0"/>
              <a:t> </a:t>
            </a:r>
            <a:r>
              <a:rPr lang="en-US" i="1" dirty="0" err="1"/>
              <a:t>nại</a:t>
            </a:r>
            <a:r>
              <a:rPr lang="en-US" i="1" dirty="0"/>
              <a:t> </a:t>
            </a:r>
            <a:r>
              <a:rPr lang="en-US" i="1" dirty="0" err="1"/>
              <a:t>về</a:t>
            </a:r>
            <a:r>
              <a:rPr lang="en-US" i="1" dirty="0"/>
              <a:t> </a:t>
            </a:r>
            <a:r>
              <a:rPr lang="en-US" i="1" dirty="0" err="1"/>
              <a:t>thời</a:t>
            </a:r>
            <a:r>
              <a:rPr lang="en-US" i="1" dirty="0"/>
              <a:t> </a:t>
            </a:r>
            <a:r>
              <a:rPr lang="en-US" i="1" dirty="0" err="1"/>
              <a:t>gian</a:t>
            </a:r>
            <a:r>
              <a:rPr lang="en-US" i="1" dirty="0"/>
              <a:t> </a:t>
            </a:r>
            <a:r>
              <a:rPr lang="en-US" i="1" dirty="0" err="1"/>
              <a:t>giao</a:t>
            </a:r>
            <a:r>
              <a:rPr lang="en-US" i="1" dirty="0"/>
              <a:t> </a:t>
            </a:r>
            <a:r>
              <a:rPr lang="en-US" i="1" dirty="0" err="1"/>
              <a:t>hàng</a:t>
            </a:r>
            <a:r>
              <a:rPr lang="en-US" i="1" dirty="0"/>
              <a:t> </a:t>
            </a:r>
            <a:r>
              <a:rPr lang="en-US" i="1" dirty="0" err="1"/>
              <a:t>chậm</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sự</a:t>
            </a:r>
            <a:r>
              <a:rPr lang="en-US" i="1" dirty="0"/>
              <a:t> </a:t>
            </a:r>
            <a:r>
              <a:rPr lang="en-US" i="1" dirty="0" err="1"/>
              <a:t>đồng</a:t>
            </a:r>
            <a:r>
              <a:rPr lang="en-US" i="1" dirty="0"/>
              <a:t> </a:t>
            </a:r>
            <a:r>
              <a:rPr lang="en-US" i="1" dirty="0" err="1"/>
              <a:t>cảm</a:t>
            </a:r>
            <a:r>
              <a:rPr lang="en-US" i="1" dirty="0"/>
              <a:t> </a:t>
            </a:r>
            <a:r>
              <a:rPr lang="en-US" i="1" dirty="0" err="1"/>
              <a:t>và</a:t>
            </a:r>
            <a:r>
              <a:rPr lang="en-US" i="1" dirty="0"/>
              <a:t> </a:t>
            </a:r>
            <a:r>
              <a:rPr lang="en-US" i="1" dirty="0" err="1"/>
              <a:t>cung</a:t>
            </a:r>
            <a:r>
              <a:rPr lang="en-US" i="1" dirty="0"/>
              <a:t> </a:t>
            </a:r>
            <a:r>
              <a:rPr lang="en-US" i="1" dirty="0" err="1"/>
              <a:t>cấp</a:t>
            </a:r>
            <a:r>
              <a:rPr lang="en-US" i="1" dirty="0"/>
              <a:t> </a:t>
            </a:r>
            <a:r>
              <a:rPr lang="en-US" i="1" dirty="0" err="1"/>
              <a:t>giải</a:t>
            </a:r>
            <a:r>
              <a:rPr lang="en-US" i="1" dirty="0"/>
              <a:t> </a:t>
            </a:r>
            <a:r>
              <a:rPr lang="en-US" i="1" dirty="0" err="1"/>
              <a:t>pháp</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lịch</a:t>
            </a:r>
            <a:r>
              <a:rPr lang="en-US" i="1" dirty="0"/>
              <a:t> </a:t>
            </a:r>
            <a:r>
              <a:rPr lang="en-US" i="1" dirty="0" err="1"/>
              <a:t>sự</a:t>
            </a:r>
            <a:r>
              <a:rPr lang="en-US" i="1" dirty="0"/>
              <a:t> </a:t>
            </a:r>
            <a:r>
              <a:rPr lang="en-US" i="1" dirty="0" err="1"/>
              <a:t>và</a:t>
            </a:r>
            <a:r>
              <a:rPr lang="en-US" i="1" dirty="0"/>
              <a:t> </a:t>
            </a:r>
            <a:r>
              <a:rPr lang="en-US" i="1" dirty="0" err="1"/>
              <a:t>chuyên</a:t>
            </a:r>
            <a:r>
              <a:rPr lang="en-US" i="1" dirty="0"/>
              <a:t> </a:t>
            </a:r>
            <a:r>
              <a:rPr lang="en-US" i="1" dirty="0" err="1"/>
              <a:t>nghiệp</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100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a:t>
            </a:r>
            <a:r>
              <a:rPr lang="en-US" i="1" dirty="0" err="1"/>
              <a:t>phương</a:t>
            </a:r>
            <a:r>
              <a:rPr lang="en-US" i="1" dirty="0"/>
              <a:t> </a:t>
            </a:r>
            <a:r>
              <a:rPr lang="en-US" i="1" dirty="0" err="1"/>
              <a:t>án</a:t>
            </a:r>
            <a:r>
              <a:rPr lang="en-US" i="1" dirty="0"/>
              <a:t> </a:t>
            </a:r>
            <a:r>
              <a:rPr lang="en-US" i="1" dirty="0" err="1"/>
              <a:t>bồi</a:t>
            </a:r>
            <a:r>
              <a:rPr lang="en-US" i="1" dirty="0"/>
              <a:t> </a:t>
            </a:r>
            <a:r>
              <a:rPr lang="en-US" i="1" dirty="0" err="1"/>
              <a:t>thường</a:t>
            </a:r>
            <a:r>
              <a:rPr lang="en-US" i="1" dirty="0"/>
              <a:t> </a:t>
            </a:r>
            <a:r>
              <a:rPr lang="en-US" i="1" dirty="0" err="1"/>
              <a:t>nếu</a:t>
            </a:r>
            <a:r>
              <a:rPr lang="en-US" i="1" dirty="0"/>
              <a:t> </a:t>
            </a:r>
            <a:r>
              <a:rPr lang="en-US" i="1" dirty="0" err="1"/>
              <a:t>cần</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4173677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3.3 </a:t>
            </a:r>
            <a:r>
              <a:rPr lang="en-US" dirty="0" err="1" smtClean="0"/>
              <a:t>Ví</a:t>
            </a:r>
            <a:r>
              <a:rPr lang="en-US" dirty="0" smtClean="0"/>
              <a:t> </a:t>
            </a:r>
            <a:r>
              <a:rPr lang="en-US" dirty="0" err="1" smtClean="0"/>
              <a:t>dụ</a:t>
            </a:r>
            <a:r>
              <a:rPr lang="en-US" dirty="0" smtClean="0"/>
              <a:t> prompt </a:t>
            </a:r>
            <a:r>
              <a:rPr lang="en-US" dirty="0" err="1" smtClean="0"/>
              <a:t>hiệu</a:t>
            </a:r>
            <a:r>
              <a:rPr lang="en-US" dirty="0" smtClean="0"/>
              <a:t> </a:t>
            </a:r>
            <a:r>
              <a:rPr lang="en-US" dirty="0" err="1" smtClean="0"/>
              <a:t>quả</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38</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b="1" dirty="0" err="1"/>
              <a:t>Tổ</a:t>
            </a:r>
            <a:r>
              <a:rPr lang="en-US" b="1" dirty="0"/>
              <a:t> </a:t>
            </a:r>
            <a:r>
              <a:rPr lang="en-US" b="1" dirty="0" err="1"/>
              <a:t>chức</a:t>
            </a:r>
            <a:r>
              <a:rPr lang="en-US" b="1" dirty="0"/>
              <a:t> </a:t>
            </a:r>
            <a:r>
              <a:rPr lang="en-US" b="1" dirty="0" err="1"/>
              <a:t>sự</a:t>
            </a:r>
            <a:r>
              <a:rPr lang="en-US" b="1" dirty="0"/>
              <a:t> </a:t>
            </a:r>
            <a:r>
              <a:rPr lang="en-US" b="1" dirty="0" err="1"/>
              <a:t>kiện</a:t>
            </a:r>
            <a:endParaRPr lang="en-US" dirty="0"/>
          </a:p>
          <a:p>
            <a:pPr marL="0" lvl="0" indent="0">
              <a:buNone/>
            </a:pPr>
            <a:r>
              <a:rPr lang="en-US" b="1" dirty="0"/>
              <a:t>Prompt</a:t>
            </a:r>
            <a:r>
              <a:rPr lang="en-US" dirty="0"/>
              <a:t>: </a:t>
            </a:r>
            <a:r>
              <a:rPr lang="en-US" i="1" dirty="0" err="1"/>
              <a:t>Công</a:t>
            </a:r>
            <a:r>
              <a:rPr lang="en-US" i="1" dirty="0"/>
              <a:t> ty </a:t>
            </a:r>
            <a:r>
              <a:rPr lang="en-US" i="1" dirty="0" err="1"/>
              <a:t>đang</a:t>
            </a:r>
            <a:r>
              <a:rPr lang="en-US" i="1" dirty="0"/>
              <a:t> </a:t>
            </a:r>
            <a:r>
              <a:rPr lang="en-US" i="1" dirty="0" err="1"/>
              <a:t>tổ</a:t>
            </a:r>
            <a:r>
              <a:rPr lang="en-US" i="1" dirty="0"/>
              <a:t> </a:t>
            </a:r>
            <a:r>
              <a:rPr lang="en-US" i="1" dirty="0" err="1"/>
              <a:t>chức</a:t>
            </a:r>
            <a:r>
              <a:rPr lang="en-US" i="1" dirty="0"/>
              <a:t> </a:t>
            </a:r>
            <a:r>
              <a:rPr lang="en-US" i="1" dirty="0" err="1"/>
              <a:t>một</a:t>
            </a:r>
            <a:r>
              <a:rPr lang="en-US" i="1" dirty="0"/>
              <a:t> </a:t>
            </a:r>
            <a:r>
              <a:rPr lang="en-US" i="1" dirty="0" err="1"/>
              <a:t>hội</a:t>
            </a:r>
            <a:r>
              <a:rPr lang="en-US" i="1" dirty="0"/>
              <a:t> </a:t>
            </a:r>
            <a:r>
              <a:rPr lang="en-US" i="1" dirty="0" err="1"/>
              <a:t>thảo</a:t>
            </a:r>
            <a:r>
              <a:rPr lang="en-US" i="1" dirty="0"/>
              <a:t> </a:t>
            </a:r>
            <a:r>
              <a:rPr lang="en-US" i="1" dirty="0" err="1"/>
              <a:t>về</a:t>
            </a:r>
            <a:r>
              <a:rPr lang="en-US" i="1" dirty="0"/>
              <a:t> </a:t>
            </a:r>
            <a:r>
              <a:rPr lang="en-US" i="1" dirty="0" err="1"/>
              <a:t>chuyển</a:t>
            </a:r>
            <a:r>
              <a:rPr lang="en-US" i="1" dirty="0"/>
              <a:t> </a:t>
            </a:r>
            <a:r>
              <a:rPr lang="en-US" i="1" dirty="0" err="1"/>
              <a:t>đổi</a:t>
            </a:r>
            <a:r>
              <a:rPr lang="en-US" i="1" dirty="0"/>
              <a:t> </a:t>
            </a:r>
            <a:r>
              <a:rPr lang="en-US" i="1" dirty="0" err="1"/>
              <a:t>số</a:t>
            </a:r>
            <a:r>
              <a:rPr lang="en-US" dirty="0"/>
              <a:t> </a:t>
            </a:r>
            <a:r>
              <a:rPr lang="en-US" b="1" dirty="0"/>
              <a:t>[</a:t>
            </a:r>
            <a:r>
              <a:rPr lang="en-US" b="1" dirty="0" err="1"/>
              <a:t>Ngữ</a:t>
            </a:r>
            <a:r>
              <a:rPr lang="en-US" b="1" dirty="0"/>
              <a:t> </a:t>
            </a:r>
            <a:r>
              <a:rPr lang="en-US" b="1" dirty="0" err="1"/>
              <a:t>cảnh</a:t>
            </a:r>
            <a:r>
              <a:rPr lang="en-US" b="1" dirty="0"/>
              <a:t>]</a:t>
            </a:r>
            <a:r>
              <a:rPr lang="en-US" dirty="0"/>
              <a:t>, </a:t>
            </a:r>
            <a:r>
              <a:rPr lang="en-US" i="1" dirty="0" err="1"/>
              <a:t>hãy</a:t>
            </a:r>
            <a:r>
              <a:rPr lang="en-US" i="1" dirty="0"/>
              <a:t> </a:t>
            </a:r>
            <a:r>
              <a:rPr lang="en-US" i="1" dirty="0" err="1"/>
              <a:t>viết</a:t>
            </a:r>
            <a:r>
              <a:rPr lang="en-US" i="1" dirty="0"/>
              <a:t> </a:t>
            </a:r>
            <a:r>
              <a:rPr lang="en-US" i="1" dirty="0" err="1"/>
              <a:t>thư</a:t>
            </a:r>
            <a:r>
              <a:rPr lang="en-US" i="1" dirty="0"/>
              <a:t> </a:t>
            </a:r>
            <a:r>
              <a:rPr lang="en-US" i="1" dirty="0" err="1"/>
              <a:t>mời</a:t>
            </a:r>
            <a:r>
              <a:rPr lang="en-US" i="1" dirty="0"/>
              <a:t> </a:t>
            </a:r>
            <a:r>
              <a:rPr lang="en-US" i="1" dirty="0" err="1"/>
              <a:t>tham</a:t>
            </a:r>
            <a:r>
              <a:rPr lang="en-US" i="1" dirty="0"/>
              <a:t> </a:t>
            </a:r>
            <a:r>
              <a:rPr lang="en-US" i="1" dirty="0" err="1"/>
              <a:t>gia</a:t>
            </a:r>
            <a:r>
              <a:rPr lang="en-US" i="1" dirty="0"/>
              <a:t> </a:t>
            </a:r>
            <a:r>
              <a:rPr lang="en-US" i="1" dirty="0" err="1"/>
              <a:t>sự</a:t>
            </a:r>
            <a:r>
              <a:rPr lang="en-US" i="1" dirty="0"/>
              <a:t> </a:t>
            </a:r>
            <a:r>
              <a:rPr lang="en-US" i="1" dirty="0" err="1"/>
              <a:t>kiện</a:t>
            </a:r>
            <a:r>
              <a:rPr lang="en-US" dirty="0"/>
              <a:t> </a:t>
            </a:r>
            <a:r>
              <a:rPr lang="en-US" b="1" dirty="0"/>
              <a:t>[</a:t>
            </a:r>
            <a:r>
              <a:rPr lang="en-US" b="1" dirty="0" err="1"/>
              <a:t>Mục</a:t>
            </a:r>
            <a:r>
              <a:rPr lang="en-US" b="1" dirty="0"/>
              <a:t> </a:t>
            </a:r>
            <a:r>
              <a:rPr lang="en-US" b="1" dirty="0" err="1"/>
              <a:t>tiêu</a:t>
            </a:r>
            <a:r>
              <a:rPr lang="en-US" b="1" dirty="0"/>
              <a:t>]</a:t>
            </a:r>
            <a:r>
              <a:rPr lang="en-US" dirty="0"/>
              <a:t>, </a:t>
            </a:r>
            <a:r>
              <a:rPr lang="en-US" i="1" dirty="0" err="1"/>
              <a:t>tập</a:t>
            </a:r>
            <a:r>
              <a:rPr lang="en-US" i="1" dirty="0"/>
              <a:t> </a:t>
            </a:r>
            <a:r>
              <a:rPr lang="en-US" i="1" dirty="0" err="1"/>
              <a:t>trung</a:t>
            </a:r>
            <a:r>
              <a:rPr lang="en-US" i="1" dirty="0"/>
              <a:t> </a:t>
            </a:r>
            <a:r>
              <a:rPr lang="en-US" i="1" dirty="0" err="1"/>
              <a:t>vào</a:t>
            </a:r>
            <a:r>
              <a:rPr lang="en-US" i="1" dirty="0"/>
              <a:t> </a:t>
            </a:r>
            <a:r>
              <a:rPr lang="en-US" i="1" dirty="0" err="1"/>
              <a:t>các</a:t>
            </a:r>
            <a:r>
              <a:rPr lang="en-US" i="1" dirty="0"/>
              <a:t> </a:t>
            </a:r>
            <a:r>
              <a:rPr lang="en-US" i="1" dirty="0" err="1"/>
              <a:t>nội</a:t>
            </a:r>
            <a:r>
              <a:rPr lang="en-US" i="1" dirty="0"/>
              <a:t> dung </a:t>
            </a:r>
            <a:r>
              <a:rPr lang="en-US" i="1" dirty="0" err="1"/>
              <a:t>chính</a:t>
            </a:r>
            <a:r>
              <a:rPr lang="en-US" i="1" dirty="0"/>
              <a:t> </a:t>
            </a:r>
            <a:r>
              <a:rPr lang="en-US" i="1" dirty="0" err="1"/>
              <a:t>như</a:t>
            </a:r>
            <a:r>
              <a:rPr lang="en-US" i="1" dirty="0"/>
              <a:t> </a:t>
            </a:r>
            <a:r>
              <a:rPr lang="en-US" i="1" dirty="0" err="1"/>
              <a:t>diễn</a:t>
            </a:r>
            <a:r>
              <a:rPr lang="en-US" i="1" dirty="0"/>
              <a:t> </a:t>
            </a:r>
            <a:r>
              <a:rPr lang="en-US" i="1" dirty="0" err="1"/>
              <a:t>giả</a:t>
            </a:r>
            <a:r>
              <a:rPr lang="en-US" i="1" dirty="0"/>
              <a:t> </a:t>
            </a:r>
            <a:r>
              <a:rPr lang="en-US" i="1" dirty="0" err="1"/>
              <a:t>và</a:t>
            </a:r>
            <a:r>
              <a:rPr lang="en-US" i="1" dirty="0"/>
              <a:t> </a:t>
            </a:r>
            <a:r>
              <a:rPr lang="en-US" i="1" dirty="0" err="1"/>
              <a:t>lợi</a:t>
            </a:r>
            <a:r>
              <a:rPr lang="en-US" i="1" dirty="0"/>
              <a:t> </a:t>
            </a:r>
            <a:r>
              <a:rPr lang="en-US" i="1" dirty="0" err="1"/>
              <a:t>ích</a:t>
            </a:r>
            <a:r>
              <a:rPr lang="en-US" i="1" dirty="0"/>
              <a:t> </a:t>
            </a:r>
            <a:r>
              <a:rPr lang="en-US" i="1" dirty="0" err="1"/>
              <a:t>tham</a:t>
            </a:r>
            <a:r>
              <a:rPr lang="en-US" i="1" dirty="0"/>
              <a:t> </a:t>
            </a:r>
            <a:r>
              <a:rPr lang="en-US" i="1" dirty="0" err="1"/>
              <a:t>gia</a:t>
            </a:r>
            <a:r>
              <a:rPr lang="en-US" dirty="0"/>
              <a:t> </a:t>
            </a:r>
            <a:r>
              <a:rPr lang="en-US" b="1" dirty="0"/>
              <a:t>[</a:t>
            </a:r>
            <a:r>
              <a:rPr lang="en-US" b="1" dirty="0" err="1"/>
              <a:t>Từ</a:t>
            </a:r>
            <a:r>
              <a:rPr lang="en-US" b="1" dirty="0"/>
              <a:t> </a:t>
            </a:r>
            <a:r>
              <a:rPr lang="en-US" b="1" dirty="0" err="1"/>
              <a:t>khóa</a:t>
            </a:r>
            <a:r>
              <a:rPr lang="en-US" b="1" dirty="0"/>
              <a:t>]</a:t>
            </a:r>
            <a:r>
              <a:rPr lang="en-US" dirty="0"/>
              <a:t>, </a:t>
            </a:r>
            <a:r>
              <a:rPr lang="en-US" i="1" dirty="0" err="1"/>
              <a:t>giọng</a:t>
            </a:r>
            <a:r>
              <a:rPr lang="en-US" i="1" dirty="0"/>
              <a:t> </a:t>
            </a:r>
            <a:r>
              <a:rPr lang="en-US" i="1" dirty="0" err="1"/>
              <a:t>văn</a:t>
            </a:r>
            <a:r>
              <a:rPr lang="en-US" i="1" dirty="0"/>
              <a:t> </a:t>
            </a:r>
            <a:r>
              <a:rPr lang="en-US" i="1" dirty="0" err="1"/>
              <a:t>chuyên</a:t>
            </a:r>
            <a:r>
              <a:rPr lang="en-US" i="1" dirty="0"/>
              <a:t> </a:t>
            </a:r>
            <a:r>
              <a:rPr lang="en-US" i="1" dirty="0" err="1"/>
              <a:t>nghiệp</a:t>
            </a:r>
            <a:r>
              <a:rPr lang="en-US" i="1" dirty="0"/>
              <a:t> </a:t>
            </a:r>
            <a:r>
              <a:rPr lang="en-US" i="1" dirty="0" err="1"/>
              <a:t>và</a:t>
            </a:r>
            <a:r>
              <a:rPr lang="en-US" i="1" dirty="0"/>
              <a:t> </a:t>
            </a:r>
            <a:r>
              <a:rPr lang="en-US" i="1" dirty="0" err="1"/>
              <a:t>hấp</a:t>
            </a:r>
            <a:r>
              <a:rPr lang="en-US" i="1" dirty="0"/>
              <a:t> </a:t>
            </a:r>
            <a:r>
              <a:rPr lang="en-US" i="1" dirty="0" err="1"/>
              <a:t>dẫn</a:t>
            </a:r>
            <a:r>
              <a:rPr lang="en-US" dirty="0"/>
              <a:t> </a:t>
            </a:r>
            <a:r>
              <a:rPr lang="en-US" b="1" dirty="0"/>
              <a:t>[</a:t>
            </a:r>
            <a:r>
              <a:rPr lang="en-US" b="1" dirty="0" err="1"/>
              <a:t>Giọng</a:t>
            </a:r>
            <a:r>
              <a:rPr lang="en-US" b="1" dirty="0"/>
              <a:t> </a:t>
            </a:r>
            <a:r>
              <a:rPr lang="en-US" b="1" dirty="0" err="1"/>
              <a:t>văn</a:t>
            </a:r>
            <a:r>
              <a:rPr lang="en-US" b="1" dirty="0"/>
              <a:t>]</a:t>
            </a:r>
            <a:r>
              <a:rPr lang="en-US" dirty="0"/>
              <a:t>, </a:t>
            </a:r>
            <a:r>
              <a:rPr lang="en-US" i="1" dirty="0" err="1"/>
              <a:t>dài</a:t>
            </a:r>
            <a:r>
              <a:rPr lang="en-US" i="1" dirty="0"/>
              <a:t> </a:t>
            </a:r>
            <a:r>
              <a:rPr lang="en-US" i="1" dirty="0" err="1"/>
              <a:t>khoảng</a:t>
            </a:r>
            <a:r>
              <a:rPr lang="en-US" i="1" dirty="0"/>
              <a:t> 150 </a:t>
            </a:r>
            <a:r>
              <a:rPr lang="en-US" i="1" dirty="0" err="1"/>
              <a:t>từ</a:t>
            </a:r>
            <a:r>
              <a:rPr lang="en-US" dirty="0"/>
              <a:t> </a:t>
            </a:r>
            <a:r>
              <a:rPr lang="en-US" b="1" dirty="0"/>
              <a:t>[</a:t>
            </a:r>
            <a:r>
              <a:rPr lang="en-US" b="1" dirty="0" err="1"/>
              <a:t>Định</a:t>
            </a:r>
            <a:r>
              <a:rPr lang="en-US" b="1" dirty="0"/>
              <a:t> </a:t>
            </a:r>
            <a:r>
              <a:rPr lang="en-US" b="1" dirty="0" err="1"/>
              <a:t>dạng</a:t>
            </a:r>
            <a:r>
              <a:rPr lang="en-US" b="1" dirty="0"/>
              <a:t>]</a:t>
            </a:r>
            <a:r>
              <a:rPr lang="en-US" dirty="0"/>
              <a:t>, </a:t>
            </a:r>
            <a:r>
              <a:rPr lang="en-US" i="1" dirty="0" err="1"/>
              <a:t>bao</a:t>
            </a:r>
            <a:r>
              <a:rPr lang="en-US" i="1" dirty="0"/>
              <a:t> </a:t>
            </a:r>
            <a:r>
              <a:rPr lang="en-US" i="1" dirty="0" err="1"/>
              <a:t>gồm</a:t>
            </a:r>
            <a:r>
              <a:rPr lang="en-US" i="1" dirty="0"/>
              <a:t> </a:t>
            </a:r>
            <a:r>
              <a:rPr lang="en-US" i="1" dirty="0" err="1"/>
              <a:t>liên</a:t>
            </a:r>
            <a:r>
              <a:rPr lang="en-US" i="1" dirty="0"/>
              <a:t> </a:t>
            </a:r>
            <a:r>
              <a:rPr lang="en-US" i="1" dirty="0" err="1"/>
              <a:t>kết</a:t>
            </a:r>
            <a:r>
              <a:rPr lang="en-US" i="1" dirty="0"/>
              <a:t> </a:t>
            </a:r>
            <a:r>
              <a:rPr lang="en-US" i="1" dirty="0" err="1"/>
              <a:t>đăng</a:t>
            </a:r>
            <a:r>
              <a:rPr lang="en-US" i="1" dirty="0"/>
              <a:t> </a:t>
            </a:r>
            <a:r>
              <a:rPr lang="en-US" i="1" dirty="0" err="1"/>
              <a:t>ký</a:t>
            </a:r>
            <a:r>
              <a:rPr lang="en-US" i="1" dirty="0"/>
              <a:t> </a:t>
            </a:r>
            <a:r>
              <a:rPr lang="en-US" i="1" dirty="0" err="1"/>
              <a:t>trực</a:t>
            </a:r>
            <a:r>
              <a:rPr lang="en-US" i="1" dirty="0"/>
              <a:t> </a:t>
            </a:r>
            <a:r>
              <a:rPr lang="en-US" i="1" dirty="0" err="1"/>
              <a:t>tuyến</a:t>
            </a:r>
            <a:r>
              <a:rPr lang="en-US" dirty="0"/>
              <a:t> </a:t>
            </a:r>
            <a:r>
              <a:rPr lang="en-US" b="1" dirty="0"/>
              <a:t>[</a:t>
            </a:r>
            <a:r>
              <a:rPr lang="en-US" b="1" dirty="0" err="1"/>
              <a:t>Yêu</a:t>
            </a:r>
            <a:r>
              <a:rPr lang="en-US" b="1" dirty="0"/>
              <a:t> </a:t>
            </a:r>
            <a:r>
              <a:rPr lang="en-US" b="1" dirty="0" err="1"/>
              <a:t>cầu</a:t>
            </a:r>
            <a:r>
              <a:rPr lang="en-US" b="1" dirty="0"/>
              <a:t> </a:t>
            </a:r>
            <a:r>
              <a:rPr lang="en-US" b="1" dirty="0" err="1"/>
              <a:t>bổ</a:t>
            </a:r>
            <a:r>
              <a:rPr lang="en-US" b="1" dirty="0"/>
              <a:t> sung]</a:t>
            </a:r>
            <a:r>
              <a:rPr lang="en-US" dirty="0"/>
              <a:t>.</a:t>
            </a:r>
          </a:p>
        </p:txBody>
      </p:sp>
    </p:spTree>
    <p:extLst>
      <p:ext uri="{BB962C8B-B14F-4D97-AF65-F5344CB8AC3E}">
        <p14:creationId xmlns:p14="http://schemas.microsoft.com/office/powerpoint/2010/main" val="3474130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4.1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39</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smtClean="0"/>
              <a:t> NHÂN SỰ</a:t>
            </a:r>
            <a:endParaRPr lang="en-US" sz="1800" dirty="0"/>
          </a:p>
          <a:p>
            <a:pPr marL="342900" lvl="0" indent="-342900">
              <a:buFont typeface="Arial" panose="020B0604020202020204" pitchFamily="34" charset="0"/>
              <a:buChar char="•"/>
            </a:pPr>
            <a:r>
              <a:rPr lang="en-US" sz="1800" dirty="0" err="1"/>
              <a:t>Viết</a:t>
            </a:r>
            <a:r>
              <a:rPr lang="en-US" sz="1800" dirty="0"/>
              <a:t> </a:t>
            </a:r>
            <a:r>
              <a:rPr lang="en-US" sz="1800" dirty="0" err="1"/>
              <a:t>mô</a:t>
            </a:r>
            <a:r>
              <a:rPr lang="en-US" sz="1800" dirty="0"/>
              <a:t> </a:t>
            </a:r>
            <a:r>
              <a:rPr lang="en-US" sz="1800" dirty="0" err="1"/>
              <a:t>tả</a:t>
            </a:r>
            <a:r>
              <a:rPr lang="en-US" sz="1800" dirty="0"/>
              <a:t> </a:t>
            </a:r>
            <a:r>
              <a:rPr lang="en-US" sz="1800" dirty="0" err="1"/>
              <a:t>công</a:t>
            </a:r>
            <a:r>
              <a:rPr lang="en-US" sz="1800" dirty="0"/>
              <a:t> </a:t>
            </a:r>
            <a:r>
              <a:rPr lang="en-US" sz="1800" dirty="0" err="1"/>
              <a:t>việc</a:t>
            </a:r>
            <a:r>
              <a:rPr lang="en-US" sz="1800" dirty="0"/>
              <a:t> (JD</a:t>
            </a:r>
            <a:r>
              <a:rPr lang="en-US" sz="1800" dirty="0" smtClean="0"/>
              <a:t>)</a:t>
            </a:r>
          </a:p>
          <a:p>
            <a:pPr marL="342900" lvl="0" indent="-342900">
              <a:buFont typeface="Arial" panose="020B0604020202020204" pitchFamily="34" charset="0"/>
              <a:buChar char="•"/>
            </a:pPr>
            <a:r>
              <a:rPr lang="vi-VN" sz="1800" dirty="0"/>
              <a:t>Soạn thảo thư mời phỏng </a:t>
            </a:r>
            <a:r>
              <a:rPr lang="vi-VN" sz="1800" dirty="0" smtClean="0"/>
              <a:t>vấn</a:t>
            </a:r>
            <a:endParaRPr lang="en-US" sz="1800" dirty="0" smtClean="0"/>
          </a:p>
          <a:p>
            <a:pPr marL="342900" lvl="0" indent="-342900">
              <a:buFont typeface="Arial" panose="020B0604020202020204" pitchFamily="34" charset="0"/>
              <a:buChar char="•"/>
            </a:pPr>
            <a:r>
              <a:rPr lang="en-US" sz="1800" dirty="0" err="1"/>
              <a:t>Lập</a:t>
            </a:r>
            <a:r>
              <a:rPr lang="en-US" sz="1800" dirty="0"/>
              <a:t> </a:t>
            </a:r>
            <a:r>
              <a:rPr lang="en-US" sz="1800" dirty="0" err="1"/>
              <a:t>kế</a:t>
            </a:r>
            <a:r>
              <a:rPr lang="en-US" sz="1800" dirty="0"/>
              <a:t> </a:t>
            </a:r>
            <a:r>
              <a:rPr lang="en-US" sz="1800" dirty="0" err="1"/>
              <a:t>hoạch</a:t>
            </a:r>
            <a:r>
              <a:rPr lang="en-US" sz="1800" dirty="0"/>
              <a:t> </a:t>
            </a:r>
            <a:r>
              <a:rPr lang="en-US" sz="1800" dirty="0" err="1"/>
              <a:t>đào</a:t>
            </a:r>
            <a:r>
              <a:rPr lang="en-US" sz="1800" dirty="0"/>
              <a:t> </a:t>
            </a:r>
            <a:r>
              <a:rPr lang="en-US" sz="1800" dirty="0" err="1"/>
              <a:t>tạo</a:t>
            </a:r>
            <a:r>
              <a:rPr lang="en-US" sz="1800" dirty="0"/>
              <a:t> </a:t>
            </a:r>
            <a:r>
              <a:rPr lang="en-US" sz="1800" dirty="0" err="1"/>
              <a:t>nhân</a:t>
            </a:r>
            <a:r>
              <a:rPr lang="en-US" sz="1800" dirty="0"/>
              <a:t> </a:t>
            </a:r>
            <a:r>
              <a:rPr lang="en-US" sz="1800" dirty="0" err="1" smtClean="0"/>
              <a:t>viên</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thông</a:t>
            </a:r>
            <a:r>
              <a:rPr lang="en-US" sz="1800" dirty="0"/>
              <a:t> </a:t>
            </a:r>
            <a:r>
              <a:rPr lang="en-US" sz="1800" dirty="0" err="1"/>
              <a:t>báo</a:t>
            </a:r>
            <a:r>
              <a:rPr lang="en-US" sz="1800" dirty="0"/>
              <a:t> </a:t>
            </a:r>
            <a:r>
              <a:rPr lang="en-US" sz="1800" dirty="0" err="1"/>
              <a:t>nội</a:t>
            </a:r>
            <a:r>
              <a:rPr lang="en-US" sz="1800" dirty="0"/>
              <a:t> </a:t>
            </a:r>
            <a:r>
              <a:rPr lang="en-US" sz="1800" dirty="0" err="1" smtClean="0"/>
              <a:t>bộ</a:t>
            </a:r>
            <a:endParaRPr lang="en-US" sz="1800" dirty="0" smtClean="0"/>
          </a:p>
          <a:p>
            <a:pPr marL="342900" lvl="0" indent="-342900">
              <a:buFont typeface="Arial" panose="020B0604020202020204" pitchFamily="34" charset="0"/>
              <a:buChar char="•"/>
            </a:pPr>
            <a:r>
              <a:rPr lang="en-US" sz="1800" dirty="0" err="1"/>
              <a:t>Tạo</a:t>
            </a:r>
            <a:r>
              <a:rPr lang="en-US" sz="1800" dirty="0"/>
              <a:t> </a:t>
            </a:r>
            <a:r>
              <a:rPr lang="en-US" sz="1800" dirty="0" err="1"/>
              <a:t>nội</a:t>
            </a:r>
            <a:r>
              <a:rPr lang="en-US" sz="1800" dirty="0"/>
              <a:t> dung </a:t>
            </a:r>
            <a:r>
              <a:rPr lang="en-US" sz="1800" dirty="0" err="1"/>
              <a:t>cho</a:t>
            </a:r>
            <a:r>
              <a:rPr lang="en-US" sz="1800" dirty="0"/>
              <a:t> </a:t>
            </a:r>
            <a:r>
              <a:rPr lang="en-US" sz="1800" dirty="0" err="1"/>
              <a:t>sự</a:t>
            </a:r>
            <a:r>
              <a:rPr lang="en-US" sz="1800" dirty="0"/>
              <a:t> </a:t>
            </a:r>
            <a:r>
              <a:rPr lang="en-US" sz="1800" dirty="0" err="1"/>
              <a:t>kiện</a:t>
            </a:r>
            <a:r>
              <a:rPr lang="en-US" sz="1800" dirty="0"/>
              <a:t> </a:t>
            </a:r>
            <a:r>
              <a:rPr lang="en-US" sz="1800" dirty="0" err="1"/>
              <a:t>nội</a:t>
            </a:r>
            <a:r>
              <a:rPr lang="en-US" sz="1800" dirty="0"/>
              <a:t> </a:t>
            </a:r>
            <a:r>
              <a:rPr lang="en-US" sz="1800" dirty="0" err="1" smtClean="0"/>
              <a:t>bộ</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quyết</a:t>
            </a:r>
            <a:r>
              <a:rPr lang="en-US" sz="1800" dirty="0"/>
              <a:t> </a:t>
            </a:r>
            <a:r>
              <a:rPr lang="en-US" sz="1800" dirty="0" err="1"/>
              <a:t>định</a:t>
            </a:r>
            <a:r>
              <a:rPr lang="en-US" sz="1800" dirty="0"/>
              <a:t> </a:t>
            </a:r>
            <a:r>
              <a:rPr lang="en-US" sz="1800" dirty="0" err="1"/>
              <a:t>bổ</a:t>
            </a:r>
            <a:r>
              <a:rPr lang="en-US" sz="1800" dirty="0"/>
              <a:t> </a:t>
            </a:r>
            <a:r>
              <a:rPr lang="en-US" sz="1800" dirty="0" err="1"/>
              <a:t>nhiệm</a:t>
            </a:r>
            <a:r>
              <a:rPr lang="en-US" sz="1800" dirty="0"/>
              <a:t> </a:t>
            </a:r>
            <a:r>
              <a:rPr lang="en-US" sz="1800" dirty="0" err="1"/>
              <a:t>nhân</a:t>
            </a:r>
            <a:r>
              <a:rPr lang="en-US" sz="1800" dirty="0"/>
              <a:t> </a:t>
            </a:r>
            <a:r>
              <a:rPr lang="en-US" sz="1800" dirty="0" err="1" smtClean="0"/>
              <a:t>sự</a:t>
            </a:r>
            <a:endParaRPr lang="en-US" sz="1800" dirty="0" smtClean="0"/>
          </a:p>
          <a:p>
            <a:pPr marL="342900" lvl="0" indent="-342900">
              <a:buFont typeface="Arial" panose="020B0604020202020204" pitchFamily="34" charset="0"/>
              <a:buChar char="•"/>
            </a:pPr>
            <a:r>
              <a:rPr lang="en-US" sz="1800" dirty="0" err="1"/>
              <a:t>Soạn</a:t>
            </a:r>
            <a:r>
              <a:rPr lang="en-US" sz="1800" dirty="0"/>
              <a:t> email </a:t>
            </a:r>
            <a:r>
              <a:rPr lang="en-US" sz="1800" dirty="0" err="1"/>
              <a:t>thông</a:t>
            </a:r>
            <a:r>
              <a:rPr lang="en-US" sz="1800" dirty="0"/>
              <a:t> </a:t>
            </a:r>
            <a:r>
              <a:rPr lang="en-US" sz="1800" dirty="0" err="1"/>
              <a:t>báo</a:t>
            </a:r>
            <a:r>
              <a:rPr lang="en-US" sz="1800" dirty="0"/>
              <a:t> </a:t>
            </a:r>
            <a:r>
              <a:rPr lang="en-US" sz="1800" dirty="0" err="1"/>
              <a:t>nghỉ</a:t>
            </a:r>
            <a:r>
              <a:rPr lang="en-US" sz="1800" dirty="0"/>
              <a:t> </a:t>
            </a:r>
            <a:r>
              <a:rPr lang="en-US" sz="1800" dirty="0" err="1" smtClean="0"/>
              <a:t>lễ</a:t>
            </a:r>
            <a:endParaRPr lang="en-US" sz="1800" dirty="0" smtClean="0"/>
          </a:p>
          <a:p>
            <a:pPr marL="342900" lvl="0" indent="-342900">
              <a:buFont typeface="Arial" panose="020B0604020202020204" pitchFamily="34" charset="0"/>
              <a:buChar char="•"/>
            </a:pPr>
            <a:r>
              <a:rPr lang="en-US" sz="1800" dirty="0" err="1"/>
              <a:t>Xây</a:t>
            </a:r>
            <a:r>
              <a:rPr lang="en-US" sz="1800" dirty="0"/>
              <a:t> </a:t>
            </a:r>
            <a:r>
              <a:rPr lang="en-US" sz="1800" dirty="0" err="1"/>
              <a:t>dựng</a:t>
            </a:r>
            <a:r>
              <a:rPr lang="en-US" sz="1800" dirty="0"/>
              <a:t> </a:t>
            </a:r>
            <a:r>
              <a:rPr lang="en-US" sz="1800" dirty="0" err="1"/>
              <a:t>nội</a:t>
            </a:r>
            <a:r>
              <a:rPr lang="en-US" sz="1800" dirty="0"/>
              <a:t> dung </a:t>
            </a:r>
            <a:r>
              <a:rPr lang="en-US" sz="1800" dirty="0" err="1"/>
              <a:t>khảo</a:t>
            </a:r>
            <a:r>
              <a:rPr lang="en-US" sz="1800" dirty="0"/>
              <a:t> </a:t>
            </a:r>
            <a:r>
              <a:rPr lang="en-US" sz="1800" dirty="0" err="1"/>
              <a:t>sát</a:t>
            </a:r>
            <a:r>
              <a:rPr lang="en-US" sz="1800" dirty="0"/>
              <a:t> ý </a:t>
            </a:r>
            <a:r>
              <a:rPr lang="en-US" sz="1800" dirty="0" err="1"/>
              <a:t>kiến</a:t>
            </a:r>
            <a:r>
              <a:rPr lang="en-US" sz="1800" dirty="0"/>
              <a:t> </a:t>
            </a:r>
            <a:r>
              <a:rPr lang="en-US" sz="1800" dirty="0" err="1"/>
              <a:t>nhân</a:t>
            </a:r>
            <a:r>
              <a:rPr lang="en-US" sz="1800" dirty="0"/>
              <a:t> </a:t>
            </a:r>
            <a:r>
              <a:rPr lang="en-US" sz="1800" dirty="0" err="1" smtClean="0"/>
              <a:t>viên</a:t>
            </a:r>
            <a:endParaRPr lang="en-US" sz="1800" dirty="0" smtClean="0"/>
          </a:p>
          <a:p>
            <a:pPr marL="342900" lvl="0" indent="-342900">
              <a:buFont typeface="Arial" panose="020B0604020202020204" pitchFamily="34" charset="0"/>
              <a:buChar char="•"/>
            </a:pPr>
            <a:r>
              <a:rPr lang="vi-VN" sz="1800" dirty="0"/>
              <a:t>Hướng dẫn tổ chức sinh nhật cho nhân viên</a:t>
            </a:r>
            <a:endParaRPr lang="en-US" sz="1800" dirty="0"/>
          </a:p>
        </p:txBody>
      </p:sp>
    </p:spTree>
    <p:extLst>
      <p:ext uri="{BB962C8B-B14F-4D97-AF65-F5344CB8AC3E}">
        <p14:creationId xmlns:p14="http://schemas.microsoft.com/office/powerpoint/2010/main" val="40764430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6596239" cy="512448"/>
          </a:xfrm>
        </p:spPr>
        <p:txBody>
          <a:bodyPr/>
          <a:lstStyle/>
          <a:p>
            <a:r>
              <a:rPr lang="en-US" dirty="0" smtClean="0"/>
              <a:t>1.2 </a:t>
            </a:r>
            <a:r>
              <a:rPr lang="en-US" b="1" dirty="0"/>
              <a:t>AI </a:t>
            </a:r>
            <a:r>
              <a:rPr lang="en-US" b="1" dirty="0" err="1"/>
              <a:t>trong</a:t>
            </a:r>
            <a:r>
              <a:rPr lang="en-US" b="1" dirty="0"/>
              <a:t> </a:t>
            </a:r>
            <a:r>
              <a:rPr lang="en-US" b="1" dirty="0" err="1"/>
              <a:t>thực</a:t>
            </a:r>
            <a:r>
              <a:rPr lang="en-US" b="1" dirty="0"/>
              <a:t> </a:t>
            </a:r>
            <a:r>
              <a:rPr lang="en-US" b="1" dirty="0" err="1"/>
              <a:t>tế</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400" dirty="0" smtClean="0"/>
              <a:t> </a:t>
            </a:r>
            <a:br>
              <a:rPr lang="en-US" sz="1400" dirty="0" smtClean="0"/>
            </a:br>
            <a:r>
              <a:rPr lang="vi-VN" sz="1800" dirty="0"/>
              <a:t>AI đang thay đổi cuộc sống và công </a:t>
            </a:r>
            <a:r>
              <a:rPr lang="vi-VN" sz="1800" dirty="0" smtClean="0"/>
              <a:t>việc:</a:t>
            </a:r>
            <a:endParaRPr lang="vi-VN" sz="1800" dirty="0"/>
          </a:p>
          <a:p>
            <a:pPr marL="285750" indent="-285750">
              <a:buFont typeface="Arial" panose="020B0604020202020204" pitchFamily="34" charset="0"/>
              <a:buChar char="•"/>
            </a:pPr>
            <a:r>
              <a:rPr lang="vi-VN" sz="1800" dirty="0"/>
              <a:t>Y tế: Phân tích hình ảnh, dự đoán bệnh và hỗ trợ chẩn đoán, ví dụ phát hiện ung thư từ X-quang.</a:t>
            </a:r>
          </a:p>
          <a:p>
            <a:pPr marL="285750" indent="-285750">
              <a:buFont typeface="Arial" panose="020B0604020202020204" pitchFamily="34" charset="0"/>
              <a:buChar char="•"/>
            </a:pPr>
            <a:r>
              <a:rPr lang="vi-VN" sz="1800" dirty="0"/>
              <a:t>Giáo dục: Cá nhân hóa học tập qua các nền tảng như Duolingo và </a:t>
            </a:r>
            <a:r>
              <a:rPr lang="en-US" sz="1800" dirty="0" smtClean="0"/>
              <a:t>ELSA</a:t>
            </a:r>
            <a:r>
              <a:rPr lang="vi-VN" sz="1800" dirty="0" smtClean="0"/>
              <a:t>.</a:t>
            </a:r>
            <a:endParaRPr lang="vi-VN" sz="1800" dirty="0"/>
          </a:p>
          <a:p>
            <a:pPr marL="285750" indent="-285750">
              <a:buFont typeface="Arial" panose="020B0604020202020204" pitchFamily="34" charset="0"/>
              <a:buChar char="•"/>
            </a:pPr>
            <a:r>
              <a:rPr lang="vi-VN" sz="1800" dirty="0"/>
              <a:t>Kinh doanh: Tự động hóa, tối ưu chuỗi cung ứng và hỗ trợ quyết định chiến lược.</a:t>
            </a:r>
          </a:p>
          <a:p>
            <a:pPr marL="285750" indent="-285750">
              <a:buFont typeface="Arial" panose="020B0604020202020204" pitchFamily="34" charset="0"/>
              <a:buChar char="•"/>
            </a:pPr>
            <a:r>
              <a:rPr lang="vi-VN" sz="1800" dirty="0"/>
              <a:t>Thương mại điện tử: Cá nhân hóa trải nghiệm khách hàng qua hệ thống khuyến nghị.</a:t>
            </a:r>
          </a:p>
          <a:p>
            <a:pPr marL="285750" indent="-285750">
              <a:buFont typeface="Arial" panose="020B0604020202020204" pitchFamily="34" charset="0"/>
              <a:buChar char="•"/>
            </a:pPr>
            <a:r>
              <a:rPr lang="vi-VN" sz="1800" dirty="0"/>
              <a:t>Giao thông: Ứng dụng trong xe tự lái, quản lý giao thông và định vị.</a:t>
            </a:r>
            <a:endParaRPr lang="en-US" sz="1800" dirty="0"/>
          </a:p>
        </p:txBody>
      </p:sp>
    </p:spTree>
    <p:extLst>
      <p:ext uri="{BB962C8B-B14F-4D97-AF65-F5344CB8AC3E}">
        <p14:creationId xmlns:p14="http://schemas.microsoft.com/office/powerpoint/2010/main" val="31522831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4.2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40</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MARKETING</a:t>
            </a:r>
            <a:endParaRPr lang="en-US" sz="1800" dirty="0"/>
          </a:p>
          <a:p>
            <a:pPr marL="342900" lvl="0" indent="-342900">
              <a:buFont typeface="Arial" panose="020B0604020202020204" pitchFamily="34" charset="0"/>
              <a:buChar char="•"/>
            </a:pPr>
            <a:r>
              <a:rPr lang="en-US" sz="1800" dirty="0" err="1"/>
              <a:t>Tạo</a:t>
            </a:r>
            <a:r>
              <a:rPr lang="en-US" sz="1800" dirty="0"/>
              <a:t> </a:t>
            </a:r>
            <a:r>
              <a:rPr lang="en-US" sz="1800" dirty="0" err="1"/>
              <a:t>nội</a:t>
            </a:r>
            <a:r>
              <a:rPr lang="en-US" sz="1800" dirty="0"/>
              <a:t> dung </a:t>
            </a:r>
            <a:r>
              <a:rPr lang="en-US" sz="1800" dirty="0" err="1"/>
              <a:t>quảng</a:t>
            </a:r>
            <a:r>
              <a:rPr lang="en-US" sz="1800" dirty="0"/>
              <a:t> </a:t>
            </a:r>
            <a:r>
              <a:rPr lang="en-US" sz="1800" dirty="0" err="1"/>
              <a:t>cáo</a:t>
            </a:r>
            <a:r>
              <a:rPr lang="en-US" sz="1800" dirty="0"/>
              <a:t> </a:t>
            </a:r>
            <a:r>
              <a:rPr lang="en-US" sz="1800" dirty="0" err="1"/>
              <a:t>trên</a:t>
            </a:r>
            <a:r>
              <a:rPr lang="en-US" sz="1800" dirty="0"/>
              <a:t> </a:t>
            </a:r>
            <a:r>
              <a:rPr lang="en-US" sz="1800" dirty="0" err="1"/>
              <a:t>mạng</a:t>
            </a:r>
            <a:r>
              <a:rPr lang="en-US" sz="1800" dirty="0"/>
              <a:t> </a:t>
            </a:r>
            <a:r>
              <a:rPr lang="en-US" sz="1800" dirty="0" err="1"/>
              <a:t>xã</a:t>
            </a:r>
            <a:r>
              <a:rPr lang="en-US" sz="1800" dirty="0"/>
              <a:t> </a:t>
            </a:r>
            <a:r>
              <a:rPr lang="en-US" sz="1800" dirty="0" err="1"/>
              <a:t>hội</a:t>
            </a:r>
            <a:endParaRPr lang="en-US" sz="1800" dirty="0" smtClean="0"/>
          </a:p>
          <a:p>
            <a:pPr marL="342900" lvl="0" indent="-342900">
              <a:buFont typeface="Arial" panose="020B0604020202020204" pitchFamily="34" charset="0"/>
              <a:buChar char="•"/>
            </a:pPr>
            <a:r>
              <a:rPr lang="vi-VN" sz="1800" dirty="0"/>
              <a:t>Lập kế hoạch nội dung tuần cho mạng xã hội</a:t>
            </a:r>
            <a:endParaRPr lang="en-US" sz="1800" dirty="0" smtClean="0"/>
          </a:p>
          <a:p>
            <a:pPr marL="342900" lvl="0" indent="-342900">
              <a:buFont typeface="Arial" panose="020B0604020202020204" pitchFamily="34" charset="0"/>
              <a:buChar char="•"/>
            </a:pPr>
            <a:r>
              <a:rPr lang="en-US" sz="1800" dirty="0" err="1"/>
              <a:t>Tạo</a:t>
            </a:r>
            <a:r>
              <a:rPr lang="en-US" sz="1800" dirty="0"/>
              <a:t> </a:t>
            </a:r>
            <a:r>
              <a:rPr lang="en-US" sz="1800" dirty="0" err="1"/>
              <a:t>nội</a:t>
            </a:r>
            <a:r>
              <a:rPr lang="en-US" sz="1800" dirty="0"/>
              <a:t> dung email </a:t>
            </a:r>
            <a:r>
              <a:rPr lang="en-US" sz="1800" dirty="0" smtClean="0"/>
              <a:t>marketing</a:t>
            </a:r>
          </a:p>
          <a:p>
            <a:pPr marL="342900" lvl="0" indent="-342900">
              <a:buFont typeface="Arial" panose="020B0604020202020204" pitchFamily="34" charset="0"/>
              <a:buChar char="•"/>
            </a:pPr>
            <a:r>
              <a:rPr lang="en-US" sz="1800" dirty="0" err="1" smtClean="0"/>
              <a:t>Viết</a:t>
            </a:r>
            <a:r>
              <a:rPr lang="en-US" sz="1800" dirty="0" smtClean="0"/>
              <a:t> </a:t>
            </a:r>
            <a:r>
              <a:rPr lang="en-US" sz="1800" dirty="0" err="1"/>
              <a:t>thông</a:t>
            </a:r>
            <a:r>
              <a:rPr lang="en-US" sz="1800" dirty="0"/>
              <a:t> </a:t>
            </a:r>
            <a:r>
              <a:rPr lang="en-US" sz="1800" dirty="0" err="1"/>
              <a:t>báo</a:t>
            </a:r>
            <a:r>
              <a:rPr lang="en-US" sz="1800" dirty="0"/>
              <a:t> </a:t>
            </a:r>
            <a:r>
              <a:rPr lang="en-US" sz="1800" dirty="0" err="1"/>
              <a:t>nội</a:t>
            </a:r>
            <a:r>
              <a:rPr lang="en-US" sz="1800" dirty="0"/>
              <a:t> </a:t>
            </a:r>
            <a:r>
              <a:rPr lang="en-US" sz="1800" dirty="0" err="1" smtClean="0"/>
              <a:t>bộ</a:t>
            </a:r>
            <a:endParaRPr lang="en-US" sz="1800" dirty="0" smtClean="0"/>
          </a:p>
          <a:p>
            <a:pPr marL="342900" lvl="0" indent="-342900">
              <a:buFont typeface="Arial" panose="020B0604020202020204" pitchFamily="34" charset="0"/>
              <a:buChar char="•"/>
            </a:pPr>
            <a:r>
              <a:rPr lang="vi-VN" sz="1800" dirty="0"/>
              <a:t>Phân tích và tối ưu hóa chiến dịch quảng </a:t>
            </a:r>
            <a:r>
              <a:rPr lang="vi-VN" sz="1800" dirty="0" smtClean="0"/>
              <a:t>cáo</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nội</a:t>
            </a:r>
            <a:r>
              <a:rPr lang="en-US" sz="1800" dirty="0"/>
              <a:t> dung </a:t>
            </a:r>
            <a:r>
              <a:rPr lang="en-US" sz="1800" dirty="0" err="1"/>
              <a:t>bài</a:t>
            </a:r>
            <a:r>
              <a:rPr lang="en-US" sz="1800" dirty="0"/>
              <a:t> </a:t>
            </a:r>
            <a:r>
              <a:rPr lang="en-US" sz="1800" dirty="0" smtClean="0"/>
              <a:t>PR</a:t>
            </a:r>
          </a:p>
          <a:p>
            <a:pPr marL="342900" lvl="0" indent="-342900">
              <a:buFont typeface="Arial" panose="020B0604020202020204" pitchFamily="34" charset="0"/>
              <a:buChar char="•"/>
            </a:pPr>
            <a:r>
              <a:rPr lang="vi-VN" sz="1800" dirty="0"/>
              <a:t>Tạo ý tưởng video quảng </a:t>
            </a:r>
            <a:r>
              <a:rPr lang="vi-VN" sz="1800" dirty="0" smtClean="0"/>
              <a:t>cáo</a:t>
            </a:r>
            <a:endParaRPr lang="en-US" sz="1800" dirty="0" smtClean="0"/>
          </a:p>
          <a:p>
            <a:pPr marL="342900" lvl="0" indent="-342900">
              <a:buFont typeface="Arial" panose="020B0604020202020204" pitchFamily="34" charset="0"/>
              <a:buChar char="•"/>
            </a:pPr>
            <a:r>
              <a:rPr lang="vi-VN" sz="1800" dirty="0"/>
              <a:t>Phân tích thị trường</a:t>
            </a:r>
            <a:endParaRPr lang="en-US" sz="1800" dirty="0"/>
          </a:p>
        </p:txBody>
      </p:sp>
    </p:spTree>
    <p:extLst>
      <p:ext uri="{BB962C8B-B14F-4D97-AF65-F5344CB8AC3E}">
        <p14:creationId xmlns:p14="http://schemas.microsoft.com/office/powerpoint/2010/main" val="41766486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4.3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41</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PHÁP LÝ</a:t>
            </a:r>
            <a:endParaRPr lang="en-US" sz="1800" dirty="0"/>
          </a:p>
          <a:p>
            <a:pPr marL="342900" lvl="0" indent="-342900">
              <a:buFont typeface="Arial" panose="020B0604020202020204" pitchFamily="34" charset="0"/>
              <a:buChar char="•"/>
            </a:pPr>
            <a:r>
              <a:rPr lang="en-US" sz="1800" dirty="0" err="1"/>
              <a:t>Soạn</a:t>
            </a:r>
            <a:r>
              <a:rPr lang="en-US" sz="1800" dirty="0"/>
              <a:t> </a:t>
            </a:r>
            <a:r>
              <a:rPr lang="en-US" sz="1800" dirty="0" err="1"/>
              <a:t>thảo</a:t>
            </a:r>
            <a:r>
              <a:rPr lang="en-US" sz="1800" dirty="0"/>
              <a:t> </a:t>
            </a:r>
            <a:r>
              <a:rPr lang="en-US" sz="1800" dirty="0" err="1"/>
              <a:t>hợp</a:t>
            </a:r>
            <a:r>
              <a:rPr lang="en-US" sz="1800" dirty="0"/>
              <a:t> </a:t>
            </a:r>
            <a:r>
              <a:rPr lang="en-US" sz="1800" dirty="0" err="1"/>
              <a:t>đồng</a:t>
            </a:r>
            <a:r>
              <a:rPr lang="en-US" sz="1800" dirty="0"/>
              <a:t> </a:t>
            </a:r>
            <a:r>
              <a:rPr lang="en-US" sz="1800" dirty="0" err="1"/>
              <a:t>lao</a:t>
            </a:r>
            <a:r>
              <a:rPr lang="en-US" sz="1800" dirty="0"/>
              <a:t> </a:t>
            </a:r>
            <a:r>
              <a:rPr lang="en-US" sz="1800" dirty="0" err="1"/>
              <a:t>động</a:t>
            </a:r>
            <a:endParaRPr lang="en-US" sz="1800" dirty="0" smtClean="0"/>
          </a:p>
          <a:p>
            <a:pPr marL="342900" lvl="0" indent="-342900">
              <a:buFont typeface="Arial" panose="020B0604020202020204" pitchFamily="34" charset="0"/>
              <a:buChar char="•"/>
            </a:pPr>
            <a:r>
              <a:rPr lang="vi-VN" sz="1800" dirty="0"/>
              <a:t>Soạn mẫu thông báo vi phạm hợp </a:t>
            </a:r>
            <a:r>
              <a:rPr lang="vi-VN" sz="1800" dirty="0" smtClean="0"/>
              <a:t>đồng</a:t>
            </a:r>
            <a:endParaRPr lang="en-US" sz="1800" dirty="0" smtClean="0"/>
          </a:p>
          <a:p>
            <a:pPr marL="342900" lvl="0" indent="-342900">
              <a:buFont typeface="Arial" panose="020B0604020202020204" pitchFamily="34" charset="0"/>
              <a:buChar char="•"/>
            </a:pPr>
            <a:r>
              <a:rPr lang="en-US" sz="1800" dirty="0" err="1" smtClean="0"/>
              <a:t>Tạo</a:t>
            </a:r>
            <a:r>
              <a:rPr lang="en-US" sz="1800" dirty="0" smtClean="0"/>
              <a:t> </a:t>
            </a:r>
            <a:r>
              <a:rPr lang="en-US" sz="1800" dirty="0" err="1"/>
              <a:t>nội</a:t>
            </a:r>
            <a:r>
              <a:rPr lang="en-US" sz="1800" dirty="0"/>
              <a:t> dung email </a:t>
            </a:r>
            <a:r>
              <a:rPr lang="en-US" sz="1800" dirty="0" smtClean="0"/>
              <a:t>marketing</a:t>
            </a:r>
          </a:p>
          <a:p>
            <a:pPr marL="342900" lvl="0" indent="-342900">
              <a:buFont typeface="Arial" panose="020B0604020202020204" pitchFamily="34" charset="0"/>
              <a:buChar char="•"/>
            </a:pPr>
            <a:r>
              <a:rPr lang="vi-VN" sz="1800" dirty="0"/>
              <a:t>Tạo tài liệu hướng dẫn tuân thủ quy định pháp </a:t>
            </a:r>
            <a:r>
              <a:rPr lang="vi-VN" sz="1800" dirty="0" smtClean="0"/>
              <a:t>luật</a:t>
            </a:r>
            <a:endParaRPr lang="en-US" sz="1800" dirty="0" smtClean="0"/>
          </a:p>
          <a:p>
            <a:pPr marL="342900" lvl="0" indent="-342900">
              <a:buFont typeface="Arial" panose="020B0604020202020204" pitchFamily="34" charset="0"/>
              <a:buChar char="•"/>
            </a:pPr>
            <a:r>
              <a:rPr lang="vi-VN" sz="1800" dirty="0"/>
              <a:t>Soạn thông báo về thay đổi quy định nội bộ</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báo</a:t>
            </a:r>
            <a:r>
              <a:rPr lang="en-US" sz="1800" dirty="0"/>
              <a:t> </a:t>
            </a:r>
            <a:r>
              <a:rPr lang="en-US" sz="1800" dirty="0" err="1"/>
              <a:t>cáo</a:t>
            </a:r>
            <a:r>
              <a:rPr lang="en-US" sz="1800" dirty="0"/>
              <a:t> </a:t>
            </a:r>
            <a:r>
              <a:rPr lang="en-US" sz="1800" dirty="0" err="1"/>
              <a:t>phân</a:t>
            </a:r>
            <a:r>
              <a:rPr lang="en-US" sz="1800" dirty="0"/>
              <a:t> </a:t>
            </a:r>
            <a:r>
              <a:rPr lang="en-US" sz="1800" dirty="0" err="1"/>
              <a:t>tích</a:t>
            </a:r>
            <a:r>
              <a:rPr lang="en-US" sz="1800" dirty="0"/>
              <a:t> </a:t>
            </a:r>
            <a:r>
              <a:rPr lang="en-US" sz="1800" dirty="0" err="1"/>
              <a:t>rủi</a:t>
            </a:r>
            <a:r>
              <a:rPr lang="en-US" sz="1800" dirty="0"/>
              <a:t> </a:t>
            </a:r>
            <a:r>
              <a:rPr lang="en-US" sz="1800" dirty="0" err="1"/>
              <a:t>ro</a:t>
            </a:r>
            <a:r>
              <a:rPr lang="en-US" sz="1800" dirty="0"/>
              <a:t> </a:t>
            </a:r>
            <a:r>
              <a:rPr lang="en-US" sz="1800" dirty="0" err="1"/>
              <a:t>pháp</a:t>
            </a:r>
            <a:r>
              <a:rPr lang="en-US" sz="1800" dirty="0"/>
              <a:t> </a:t>
            </a:r>
            <a:r>
              <a:rPr lang="en-US" sz="1800" dirty="0" err="1" smtClean="0"/>
              <a:t>lý</a:t>
            </a:r>
            <a:endParaRPr lang="en-US" sz="1800" dirty="0" smtClean="0"/>
          </a:p>
          <a:p>
            <a:pPr marL="342900" lvl="0" indent="-342900">
              <a:buFont typeface="Arial" panose="020B0604020202020204" pitchFamily="34" charset="0"/>
              <a:buChar char="•"/>
            </a:pPr>
            <a:r>
              <a:rPr lang="vi-VN" sz="1800" dirty="0"/>
              <a:t>Soạn thư trả lời yêu cầu pháp </a:t>
            </a:r>
            <a:r>
              <a:rPr lang="vi-VN" sz="1800" dirty="0" smtClean="0"/>
              <a:t>lý</a:t>
            </a:r>
            <a:endParaRPr lang="en-US" sz="1800" dirty="0"/>
          </a:p>
        </p:txBody>
      </p:sp>
    </p:spTree>
    <p:extLst>
      <p:ext uri="{BB962C8B-B14F-4D97-AF65-F5344CB8AC3E}">
        <p14:creationId xmlns:p14="http://schemas.microsoft.com/office/powerpoint/2010/main" val="2902274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4.4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42</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CÔNG NGHỆ THÔNG </a:t>
            </a:r>
            <a:r>
              <a:rPr lang="en-US" sz="1800" b="1" dirty="0" smtClean="0"/>
              <a:t>TIN</a:t>
            </a:r>
          </a:p>
          <a:p>
            <a:pPr marL="342900" lvl="0" indent="-342900">
              <a:buFont typeface="Arial" panose="020B0604020202020204" pitchFamily="34" charset="0"/>
              <a:buChar char="•"/>
            </a:pPr>
            <a:r>
              <a:rPr lang="vi-VN" sz="1800" dirty="0"/>
              <a:t>Tạo tài liệu hướng dẫn sử dụng phần mềm</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thông</a:t>
            </a:r>
            <a:r>
              <a:rPr lang="en-US" sz="1800" dirty="0"/>
              <a:t> </a:t>
            </a:r>
            <a:r>
              <a:rPr lang="en-US" sz="1800" dirty="0" err="1"/>
              <a:t>báo</a:t>
            </a:r>
            <a:r>
              <a:rPr lang="en-US" sz="1800" dirty="0"/>
              <a:t> </a:t>
            </a:r>
            <a:r>
              <a:rPr lang="en-US" sz="1800" dirty="0" err="1"/>
              <a:t>bảo</a:t>
            </a:r>
            <a:r>
              <a:rPr lang="en-US" sz="1800" dirty="0"/>
              <a:t> </a:t>
            </a:r>
            <a:r>
              <a:rPr lang="en-US" sz="1800" dirty="0" err="1"/>
              <a:t>trì</a:t>
            </a:r>
            <a:r>
              <a:rPr lang="en-US" sz="1800" dirty="0"/>
              <a:t> </a:t>
            </a:r>
            <a:r>
              <a:rPr lang="en-US" sz="1800" dirty="0" err="1"/>
              <a:t>hệ</a:t>
            </a:r>
            <a:r>
              <a:rPr lang="en-US" sz="1800" dirty="0"/>
              <a:t> </a:t>
            </a:r>
            <a:r>
              <a:rPr lang="en-US" sz="1800" dirty="0" err="1" smtClean="0"/>
              <a:t>thống</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tài</a:t>
            </a:r>
            <a:r>
              <a:rPr lang="en-US" sz="1800" dirty="0"/>
              <a:t> </a:t>
            </a:r>
            <a:r>
              <a:rPr lang="en-US" sz="1800" dirty="0" err="1"/>
              <a:t>liệu</a:t>
            </a:r>
            <a:r>
              <a:rPr lang="en-US" sz="1800" dirty="0"/>
              <a:t> </a:t>
            </a:r>
            <a:r>
              <a:rPr lang="en-US" sz="1800" dirty="0" err="1"/>
              <a:t>giải</a:t>
            </a:r>
            <a:r>
              <a:rPr lang="en-US" sz="1800" dirty="0"/>
              <a:t> </a:t>
            </a:r>
            <a:r>
              <a:rPr lang="en-US" sz="1800" dirty="0" err="1"/>
              <a:t>pháp</a:t>
            </a:r>
            <a:r>
              <a:rPr lang="en-US" sz="1800" dirty="0"/>
              <a:t> </a:t>
            </a:r>
            <a:r>
              <a:rPr lang="en-US" sz="1800" dirty="0" err="1"/>
              <a:t>xử</a:t>
            </a:r>
            <a:r>
              <a:rPr lang="en-US" sz="1800" dirty="0"/>
              <a:t> </a:t>
            </a:r>
            <a:r>
              <a:rPr lang="en-US" sz="1800" dirty="0" err="1"/>
              <a:t>lý</a:t>
            </a:r>
            <a:r>
              <a:rPr lang="en-US" sz="1800" dirty="0"/>
              <a:t> </a:t>
            </a:r>
            <a:r>
              <a:rPr lang="en-US" sz="1800" dirty="0" err="1"/>
              <a:t>sự</a:t>
            </a:r>
            <a:r>
              <a:rPr lang="en-US" sz="1800" dirty="0"/>
              <a:t> </a:t>
            </a:r>
            <a:r>
              <a:rPr lang="en-US" sz="1800" dirty="0" err="1"/>
              <a:t>cố</a:t>
            </a:r>
            <a:endParaRPr lang="en-US" sz="1800" dirty="0" smtClean="0"/>
          </a:p>
          <a:p>
            <a:pPr marL="342900" lvl="0" indent="-342900">
              <a:buFont typeface="Arial" panose="020B0604020202020204" pitchFamily="34" charset="0"/>
              <a:buChar char="•"/>
            </a:pPr>
            <a:r>
              <a:rPr lang="vi-VN" sz="1800" dirty="0"/>
              <a:t>Viết nội dung email nhắc nhở bảo </a:t>
            </a:r>
            <a:r>
              <a:rPr lang="vi-VN" sz="1800" dirty="0" smtClean="0"/>
              <a:t>mật</a:t>
            </a:r>
            <a:endParaRPr lang="en-US" sz="1800" dirty="0" smtClean="0"/>
          </a:p>
          <a:p>
            <a:pPr marL="342900" lvl="0" indent="-342900">
              <a:buFont typeface="Arial" panose="020B0604020202020204" pitchFamily="34" charset="0"/>
              <a:buChar char="•"/>
            </a:pPr>
            <a:r>
              <a:rPr lang="en-US" sz="1800" dirty="0" err="1"/>
              <a:t>Tạo</a:t>
            </a:r>
            <a:r>
              <a:rPr lang="en-US" sz="1800" dirty="0"/>
              <a:t> </a:t>
            </a:r>
            <a:r>
              <a:rPr lang="en-US" sz="1800" dirty="0" err="1"/>
              <a:t>tài</a:t>
            </a:r>
            <a:r>
              <a:rPr lang="en-US" sz="1800" dirty="0"/>
              <a:t> </a:t>
            </a:r>
            <a:r>
              <a:rPr lang="en-US" sz="1800" dirty="0" err="1"/>
              <a:t>liệu</a:t>
            </a:r>
            <a:r>
              <a:rPr lang="en-US" sz="1800" dirty="0"/>
              <a:t> API </a:t>
            </a:r>
            <a:r>
              <a:rPr lang="en-US" sz="1800" dirty="0" err="1"/>
              <a:t>cho</a:t>
            </a:r>
            <a:r>
              <a:rPr lang="en-US" sz="1800" dirty="0"/>
              <a:t> </a:t>
            </a:r>
            <a:r>
              <a:rPr lang="en-US" sz="1800" dirty="0" err="1"/>
              <a:t>nhà</a:t>
            </a:r>
            <a:r>
              <a:rPr lang="en-US" sz="1800" dirty="0"/>
              <a:t> </a:t>
            </a:r>
            <a:r>
              <a:rPr lang="en-US" sz="1800" dirty="0" err="1"/>
              <a:t>phát</a:t>
            </a:r>
            <a:r>
              <a:rPr lang="en-US" sz="1800" dirty="0"/>
              <a:t> </a:t>
            </a:r>
            <a:r>
              <a:rPr lang="en-US" sz="1800" dirty="0" err="1" smtClean="0"/>
              <a:t>triển</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báo</a:t>
            </a:r>
            <a:r>
              <a:rPr lang="en-US" sz="1800" dirty="0"/>
              <a:t> </a:t>
            </a:r>
            <a:r>
              <a:rPr lang="en-US" sz="1800" dirty="0" err="1"/>
              <a:t>cáo</a:t>
            </a:r>
            <a:r>
              <a:rPr lang="en-US" sz="1800" dirty="0"/>
              <a:t> </a:t>
            </a:r>
            <a:r>
              <a:rPr lang="en-US" sz="1800" dirty="0" err="1"/>
              <a:t>phân</a:t>
            </a:r>
            <a:r>
              <a:rPr lang="en-US" sz="1800" dirty="0"/>
              <a:t> </a:t>
            </a:r>
            <a:r>
              <a:rPr lang="en-US" sz="1800" dirty="0" err="1"/>
              <a:t>tích</a:t>
            </a:r>
            <a:r>
              <a:rPr lang="en-US" sz="1800" dirty="0"/>
              <a:t> </a:t>
            </a:r>
            <a:r>
              <a:rPr lang="en-US" sz="1800" dirty="0" err="1"/>
              <a:t>hiệu</a:t>
            </a:r>
            <a:r>
              <a:rPr lang="en-US" sz="1800" dirty="0"/>
              <a:t> </a:t>
            </a:r>
            <a:r>
              <a:rPr lang="en-US" sz="1800" dirty="0" err="1"/>
              <a:t>suất</a:t>
            </a:r>
            <a:r>
              <a:rPr lang="en-US" sz="1800" dirty="0"/>
              <a:t> </a:t>
            </a:r>
            <a:r>
              <a:rPr lang="en-US" sz="1800" dirty="0" err="1"/>
              <a:t>hệ</a:t>
            </a:r>
            <a:r>
              <a:rPr lang="en-US" sz="1800" dirty="0"/>
              <a:t> </a:t>
            </a:r>
            <a:r>
              <a:rPr lang="en-US" sz="1800" dirty="0" err="1"/>
              <a:t>thống</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thông</a:t>
            </a:r>
            <a:r>
              <a:rPr lang="en-US" sz="1800" dirty="0"/>
              <a:t> </a:t>
            </a:r>
            <a:r>
              <a:rPr lang="en-US" sz="1800" dirty="0" err="1"/>
              <a:t>báo</a:t>
            </a:r>
            <a:r>
              <a:rPr lang="en-US" sz="1800" dirty="0"/>
              <a:t> </a:t>
            </a:r>
            <a:r>
              <a:rPr lang="en-US" sz="1800" dirty="0" err="1"/>
              <a:t>triển</a:t>
            </a:r>
            <a:r>
              <a:rPr lang="en-US" sz="1800" dirty="0"/>
              <a:t> </a:t>
            </a:r>
            <a:r>
              <a:rPr lang="en-US" sz="1800" dirty="0" err="1"/>
              <a:t>khai</a:t>
            </a:r>
            <a:r>
              <a:rPr lang="en-US" sz="1800" dirty="0"/>
              <a:t> </a:t>
            </a:r>
            <a:r>
              <a:rPr lang="en-US" sz="1800" dirty="0" err="1"/>
              <a:t>hệ</a:t>
            </a:r>
            <a:r>
              <a:rPr lang="en-US" sz="1800" dirty="0"/>
              <a:t> </a:t>
            </a:r>
            <a:r>
              <a:rPr lang="en-US" sz="1800" dirty="0" err="1"/>
              <a:t>thống</a:t>
            </a:r>
            <a:r>
              <a:rPr lang="en-US" sz="1800" dirty="0"/>
              <a:t> </a:t>
            </a:r>
            <a:r>
              <a:rPr lang="en-US" sz="1800" dirty="0" err="1"/>
              <a:t>mới</a:t>
            </a:r>
            <a:endParaRPr lang="en-US" sz="1800" dirty="0"/>
          </a:p>
        </p:txBody>
      </p:sp>
    </p:spTree>
    <p:extLst>
      <p:ext uri="{BB962C8B-B14F-4D97-AF65-F5344CB8AC3E}">
        <p14:creationId xmlns:p14="http://schemas.microsoft.com/office/powerpoint/2010/main" val="3351200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4.5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43</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PHÒNG KINH DOANH</a:t>
            </a:r>
            <a:endParaRPr lang="en-US" sz="1800" b="1" dirty="0" smtClean="0"/>
          </a:p>
          <a:p>
            <a:pPr marL="342900" lvl="0" indent="-342900">
              <a:buFont typeface="Arial" panose="020B0604020202020204" pitchFamily="34" charset="0"/>
              <a:buChar char="•"/>
            </a:pPr>
            <a:r>
              <a:rPr lang="vi-VN" sz="1800" dirty="0"/>
              <a:t>Viết nội dung thuyết trình bán hàng</a:t>
            </a:r>
            <a:endParaRPr lang="en-US" sz="1800" dirty="0" smtClean="0"/>
          </a:p>
          <a:p>
            <a:pPr marL="342900" lvl="0" indent="-342900">
              <a:buFont typeface="Arial" panose="020B0604020202020204" pitchFamily="34" charset="0"/>
              <a:buChar char="•"/>
            </a:pPr>
            <a:r>
              <a:rPr lang="en-US" sz="1800" dirty="0" err="1"/>
              <a:t>Tạo</a:t>
            </a:r>
            <a:r>
              <a:rPr lang="en-US" sz="1800" dirty="0"/>
              <a:t> </a:t>
            </a:r>
            <a:r>
              <a:rPr lang="en-US" sz="1800" dirty="0" err="1"/>
              <a:t>nội</a:t>
            </a:r>
            <a:r>
              <a:rPr lang="en-US" sz="1800" dirty="0"/>
              <a:t> dung </a:t>
            </a:r>
            <a:r>
              <a:rPr lang="en-US" sz="1800" dirty="0" err="1"/>
              <a:t>kịch</a:t>
            </a:r>
            <a:r>
              <a:rPr lang="en-US" sz="1800" dirty="0"/>
              <a:t> </a:t>
            </a:r>
            <a:r>
              <a:rPr lang="en-US" sz="1800" dirty="0" err="1"/>
              <a:t>bản</a:t>
            </a:r>
            <a:r>
              <a:rPr lang="en-US" sz="1800" dirty="0"/>
              <a:t> </a:t>
            </a:r>
            <a:r>
              <a:rPr lang="en-US" sz="1800" dirty="0" err="1"/>
              <a:t>gọi</a:t>
            </a:r>
            <a:r>
              <a:rPr lang="en-US" sz="1800" dirty="0"/>
              <a:t> </a:t>
            </a:r>
            <a:r>
              <a:rPr lang="en-US" sz="1800" dirty="0" err="1"/>
              <a:t>điện</a:t>
            </a:r>
            <a:r>
              <a:rPr lang="en-US" sz="1800" dirty="0"/>
              <a:t> </a:t>
            </a:r>
            <a:r>
              <a:rPr lang="en-US" sz="1800" dirty="0" err="1"/>
              <a:t>thoại</a:t>
            </a:r>
            <a:r>
              <a:rPr lang="en-US" sz="1800" dirty="0"/>
              <a:t> </a:t>
            </a:r>
            <a:r>
              <a:rPr lang="en-US" sz="1800" dirty="0" err="1"/>
              <a:t>chào</a:t>
            </a:r>
            <a:r>
              <a:rPr lang="en-US" sz="1800" dirty="0"/>
              <a:t> </a:t>
            </a:r>
            <a:r>
              <a:rPr lang="en-US" sz="1800" dirty="0" err="1" smtClean="0"/>
              <a:t>hàng</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tài</a:t>
            </a:r>
            <a:r>
              <a:rPr lang="en-US" sz="1800" dirty="0"/>
              <a:t> </a:t>
            </a:r>
            <a:r>
              <a:rPr lang="en-US" sz="1800" dirty="0" err="1"/>
              <a:t>liệu</a:t>
            </a:r>
            <a:r>
              <a:rPr lang="en-US" sz="1800" dirty="0"/>
              <a:t> </a:t>
            </a:r>
            <a:r>
              <a:rPr lang="en-US" sz="1800" dirty="0" err="1"/>
              <a:t>chào</a:t>
            </a:r>
            <a:r>
              <a:rPr lang="en-US" sz="1800" dirty="0"/>
              <a:t> </a:t>
            </a:r>
            <a:r>
              <a:rPr lang="en-US" sz="1800" dirty="0" err="1"/>
              <a:t>hàng</a:t>
            </a:r>
            <a:r>
              <a:rPr lang="en-US" sz="1800" dirty="0"/>
              <a:t> (Proposal)</a:t>
            </a:r>
            <a:endParaRPr lang="en-US" sz="1800" dirty="0" smtClean="0"/>
          </a:p>
          <a:p>
            <a:pPr marL="342900" lvl="0" indent="-342900">
              <a:buFont typeface="Arial" panose="020B0604020202020204" pitchFamily="34" charset="0"/>
              <a:buChar char="•"/>
            </a:pPr>
            <a:r>
              <a:rPr lang="vi-VN" sz="1800" dirty="0"/>
              <a:t>Tạo bảng câu hỏi khảo sát khách </a:t>
            </a:r>
            <a:r>
              <a:rPr lang="vi-VN" sz="1800" dirty="0" smtClean="0"/>
              <a:t>hàng</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kịch</a:t>
            </a:r>
            <a:r>
              <a:rPr lang="en-US" sz="1800" dirty="0"/>
              <a:t> </a:t>
            </a:r>
            <a:r>
              <a:rPr lang="en-US" sz="1800" dirty="0" err="1"/>
              <a:t>bản</a:t>
            </a:r>
            <a:r>
              <a:rPr lang="en-US" sz="1800" dirty="0"/>
              <a:t> </a:t>
            </a:r>
            <a:r>
              <a:rPr lang="en-US" sz="1800" dirty="0" err="1"/>
              <a:t>hội</a:t>
            </a:r>
            <a:r>
              <a:rPr lang="en-US" sz="1800" dirty="0"/>
              <a:t> </a:t>
            </a:r>
            <a:r>
              <a:rPr lang="en-US" sz="1800" dirty="0" err="1"/>
              <a:t>thảo</a:t>
            </a:r>
            <a:r>
              <a:rPr lang="en-US" sz="1800" dirty="0"/>
              <a:t> </a:t>
            </a:r>
            <a:r>
              <a:rPr lang="en-US" sz="1800" dirty="0" err="1"/>
              <a:t>bán</a:t>
            </a:r>
            <a:r>
              <a:rPr lang="en-US" sz="1800" dirty="0"/>
              <a:t> </a:t>
            </a:r>
            <a:r>
              <a:rPr lang="en-US" sz="1800" dirty="0" err="1"/>
              <a:t>hàng</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báo</a:t>
            </a:r>
            <a:r>
              <a:rPr lang="en-US" sz="1800" dirty="0"/>
              <a:t> </a:t>
            </a:r>
            <a:r>
              <a:rPr lang="en-US" sz="1800" dirty="0" err="1"/>
              <a:t>cáo</a:t>
            </a:r>
            <a:r>
              <a:rPr lang="en-US" sz="1800" dirty="0"/>
              <a:t> </a:t>
            </a:r>
            <a:r>
              <a:rPr lang="en-US" sz="1800" dirty="0" err="1"/>
              <a:t>doanh</a:t>
            </a:r>
            <a:r>
              <a:rPr lang="en-US" sz="1800" dirty="0"/>
              <a:t> </a:t>
            </a:r>
            <a:r>
              <a:rPr lang="en-US" sz="1800" dirty="0" err="1"/>
              <a:t>số</a:t>
            </a:r>
            <a:r>
              <a:rPr lang="en-US" sz="1800" dirty="0"/>
              <a:t> </a:t>
            </a:r>
            <a:r>
              <a:rPr lang="en-US" sz="1800" dirty="0" err="1" smtClean="0"/>
              <a:t>tháng</a:t>
            </a:r>
            <a:endParaRPr lang="en-US" sz="1800" dirty="0"/>
          </a:p>
        </p:txBody>
      </p:sp>
    </p:spTree>
    <p:extLst>
      <p:ext uri="{BB962C8B-B14F-4D97-AF65-F5344CB8AC3E}">
        <p14:creationId xmlns:p14="http://schemas.microsoft.com/office/powerpoint/2010/main" val="3208808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4.6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44</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CHĂM SÓC KHÁCH HÀNG</a:t>
            </a:r>
            <a:endParaRPr lang="en-US" sz="1800" b="1" dirty="0" smtClean="0"/>
          </a:p>
          <a:p>
            <a:pPr marL="342900" lvl="0" indent="-342900">
              <a:buFont typeface="Arial" panose="020B0604020202020204" pitchFamily="34" charset="0"/>
              <a:buChar char="•"/>
            </a:pPr>
            <a:r>
              <a:rPr lang="vi-VN" sz="1800" dirty="0"/>
              <a:t>Soạn email phản hồi khiếu nại khách hàng</a:t>
            </a:r>
            <a:endParaRPr lang="en-US" sz="1800" dirty="0" smtClean="0"/>
          </a:p>
          <a:p>
            <a:pPr marL="342900" lvl="0" indent="-342900">
              <a:buFont typeface="Arial" panose="020B0604020202020204" pitchFamily="34" charset="0"/>
              <a:buChar char="•"/>
            </a:pPr>
            <a:r>
              <a:rPr lang="en-US" sz="1800" dirty="0" err="1"/>
              <a:t>Viết</a:t>
            </a:r>
            <a:r>
              <a:rPr lang="en-US" sz="1800" dirty="0"/>
              <a:t> </a:t>
            </a:r>
            <a:r>
              <a:rPr lang="en-US" sz="1800" dirty="0" err="1"/>
              <a:t>kịch</a:t>
            </a:r>
            <a:r>
              <a:rPr lang="en-US" sz="1800" dirty="0"/>
              <a:t> </a:t>
            </a:r>
            <a:r>
              <a:rPr lang="en-US" sz="1800" dirty="0" err="1"/>
              <a:t>bản</a:t>
            </a:r>
            <a:r>
              <a:rPr lang="en-US" sz="1800" dirty="0"/>
              <a:t> </a:t>
            </a:r>
            <a:r>
              <a:rPr lang="en-US" sz="1800" dirty="0" err="1"/>
              <a:t>trả</a:t>
            </a:r>
            <a:r>
              <a:rPr lang="en-US" sz="1800" dirty="0"/>
              <a:t> </a:t>
            </a:r>
            <a:r>
              <a:rPr lang="en-US" sz="1800" dirty="0" err="1"/>
              <a:t>lời</a:t>
            </a:r>
            <a:r>
              <a:rPr lang="en-US" sz="1800" dirty="0"/>
              <a:t> </a:t>
            </a:r>
            <a:r>
              <a:rPr lang="en-US" sz="1800" dirty="0" err="1"/>
              <a:t>khách</a:t>
            </a:r>
            <a:r>
              <a:rPr lang="en-US" sz="1800" dirty="0"/>
              <a:t> </a:t>
            </a:r>
            <a:r>
              <a:rPr lang="en-US" sz="1800" dirty="0" err="1"/>
              <a:t>hàng</a:t>
            </a:r>
            <a:r>
              <a:rPr lang="en-US" sz="1800" dirty="0"/>
              <a:t> qua </a:t>
            </a:r>
            <a:r>
              <a:rPr lang="en-US" sz="1800" dirty="0" err="1"/>
              <a:t>điện</a:t>
            </a:r>
            <a:r>
              <a:rPr lang="en-US" sz="1800" dirty="0"/>
              <a:t> </a:t>
            </a:r>
            <a:r>
              <a:rPr lang="en-US" sz="1800" dirty="0" err="1"/>
              <a:t>thoại</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mẫu</a:t>
            </a:r>
            <a:r>
              <a:rPr lang="en-US" sz="1800" dirty="0"/>
              <a:t> </a:t>
            </a:r>
            <a:r>
              <a:rPr lang="en-US" sz="1800" dirty="0" err="1"/>
              <a:t>khảo</a:t>
            </a:r>
            <a:r>
              <a:rPr lang="en-US" sz="1800" dirty="0"/>
              <a:t> </a:t>
            </a:r>
            <a:r>
              <a:rPr lang="en-US" sz="1800" dirty="0" err="1"/>
              <a:t>sát</a:t>
            </a:r>
            <a:r>
              <a:rPr lang="en-US" sz="1800" dirty="0"/>
              <a:t> </a:t>
            </a:r>
            <a:r>
              <a:rPr lang="en-US" sz="1800" dirty="0" err="1"/>
              <a:t>hài</a:t>
            </a:r>
            <a:r>
              <a:rPr lang="en-US" sz="1800" dirty="0"/>
              <a:t> </a:t>
            </a:r>
            <a:r>
              <a:rPr lang="en-US" sz="1800" dirty="0" err="1"/>
              <a:t>lòng</a:t>
            </a:r>
            <a:r>
              <a:rPr lang="en-US" sz="1800" dirty="0"/>
              <a:t> </a:t>
            </a:r>
            <a:r>
              <a:rPr lang="en-US" sz="1800" dirty="0" err="1"/>
              <a:t>của</a:t>
            </a:r>
            <a:r>
              <a:rPr lang="en-US" sz="1800" dirty="0"/>
              <a:t> </a:t>
            </a:r>
            <a:r>
              <a:rPr lang="en-US" sz="1800" dirty="0" err="1"/>
              <a:t>khách</a:t>
            </a:r>
            <a:r>
              <a:rPr lang="en-US" sz="1800" dirty="0"/>
              <a:t> </a:t>
            </a:r>
            <a:r>
              <a:rPr lang="en-US" sz="1800" dirty="0" err="1"/>
              <a:t>hàng</a:t>
            </a:r>
            <a:endParaRPr lang="en-US" sz="1800" dirty="0" smtClean="0"/>
          </a:p>
          <a:p>
            <a:pPr marL="342900" lvl="0" indent="-342900">
              <a:buFont typeface="Arial" panose="020B0604020202020204" pitchFamily="34" charset="0"/>
              <a:buChar char="•"/>
            </a:pPr>
            <a:r>
              <a:rPr lang="vi-VN" sz="1800" dirty="0"/>
              <a:t>Viết email thông báo xử lý vấn đề khách hàng</a:t>
            </a:r>
            <a:endParaRPr lang="en-US" sz="1800" dirty="0" smtClean="0"/>
          </a:p>
          <a:p>
            <a:pPr marL="342900" lvl="0" indent="-342900">
              <a:buFont typeface="Arial" panose="020B0604020202020204" pitchFamily="34" charset="0"/>
              <a:buChar char="•"/>
            </a:pPr>
            <a:r>
              <a:rPr lang="vi-VN" sz="1800" dirty="0"/>
              <a:t>Viết tài liệu hướng dẫn xử lý tình huống khó với khách hàng</a:t>
            </a:r>
            <a:endParaRPr lang="en-US" sz="1800" dirty="0" smtClean="0"/>
          </a:p>
          <a:p>
            <a:pPr marL="342900" lvl="0" indent="-342900">
              <a:buFont typeface="Arial" panose="020B0604020202020204" pitchFamily="34" charset="0"/>
              <a:buChar char="•"/>
            </a:pPr>
            <a:r>
              <a:rPr lang="vi-VN" sz="1800" dirty="0"/>
              <a:t>Soạn mẫu kịch bản tư vấn sản phẩm qua chat trực </a:t>
            </a:r>
            <a:r>
              <a:rPr lang="vi-VN" sz="1800" dirty="0" smtClean="0"/>
              <a:t>tuyến</a:t>
            </a:r>
            <a:endParaRPr lang="en-US" sz="1800" dirty="0" smtClean="0"/>
          </a:p>
          <a:p>
            <a:pPr marL="342900" lvl="0" indent="-342900">
              <a:buFont typeface="Arial" panose="020B0604020202020204" pitchFamily="34" charset="0"/>
              <a:buChar char="•"/>
            </a:pPr>
            <a:r>
              <a:rPr lang="vi-VN" sz="1800" dirty="0"/>
              <a:t>Soạn hướng dẫn sử dụng sản phẩm để gửi cho khách hàng</a:t>
            </a:r>
            <a:endParaRPr lang="en-US" sz="1800" dirty="0"/>
          </a:p>
        </p:txBody>
      </p:sp>
    </p:spTree>
    <p:extLst>
      <p:ext uri="{BB962C8B-B14F-4D97-AF65-F5344CB8AC3E}">
        <p14:creationId xmlns:p14="http://schemas.microsoft.com/office/powerpoint/2010/main" val="31298147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4.7 </a:t>
            </a:r>
            <a:r>
              <a:rPr lang="en-US" dirty="0" err="1" smtClean="0"/>
              <a:t>Sử</a:t>
            </a:r>
            <a:r>
              <a:rPr lang="en-US" dirty="0" smtClean="0"/>
              <a:t> </a:t>
            </a:r>
            <a:r>
              <a:rPr lang="en-US" dirty="0" err="1" smtClean="0"/>
              <a:t>dụng</a:t>
            </a:r>
            <a:r>
              <a:rPr lang="en-US" dirty="0" smtClean="0"/>
              <a:t> </a:t>
            </a:r>
            <a:r>
              <a:rPr lang="en-US" dirty="0" err="1" smtClean="0"/>
              <a:t>ChatGPT</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phòng</a:t>
            </a:r>
            <a:r>
              <a:rPr lang="en-US" dirty="0" smtClean="0"/>
              <a:t> ban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45</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800" b="1" dirty="0" err="1" smtClean="0"/>
              <a:t>Phòng</a:t>
            </a:r>
            <a:r>
              <a:rPr lang="en-US" sz="1800" b="1" dirty="0"/>
              <a:t> </a:t>
            </a:r>
            <a:r>
              <a:rPr lang="vi-VN" sz="1800" b="1" dirty="0"/>
              <a:t>VĂN THƯ – LƯU TRỮ</a:t>
            </a:r>
            <a:endParaRPr lang="en-US" sz="1800" b="1" dirty="0" smtClean="0"/>
          </a:p>
          <a:p>
            <a:pPr marL="342900" lvl="0" indent="-342900">
              <a:buFont typeface="Arial" panose="020B0604020202020204" pitchFamily="34" charset="0"/>
              <a:buChar char="•"/>
            </a:pPr>
            <a:r>
              <a:rPr lang="vi-VN" sz="1800" dirty="0"/>
              <a:t>Tạo quy trình lưu trữ tài liệu</a:t>
            </a:r>
            <a:endParaRPr lang="en-US" sz="1800" dirty="0" smtClean="0"/>
          </a:p>
          <a:p>
            <a:pPr marL="342900" lvl="0" indent="-342900">
              <a:buFont typeface="Arial" panose="020B0604020202020204" pitchFamily="34" charset="0"/>
              <a:buChar char="•"/>
            </a:pPr>
            <a:r>
              <a:rPr lang="vi-VN" sz="1800" dirty="0"/>
              <a:t>Soạn thông báo về thay đổi quy trình lưu trữ</a:t>
            </a:r>
            <a:endParaRPr lang="en-US" sz="1800" dirty="0" smtClean="0"/>
          </a:p>
          <a:p>
            <a:pPr marL="342900" lvl="0" indent="-342900">
              <a:buFont typeface="Arial" panose="020B0604020202020204" pitchFamily="34" charset="0"/>
              <a:buChar char="•"/>
            </a:pPr>
            <a:r>
              <a:rPr lang="vi-VN" sz="1800" dirty="0"/>
              <a:t>Viết hướng dẫn xử lý tài liệu mật</a:t>
            </a:r>
            <a:endParaRPr lang="en-US" sz="1800" dirty="0" smtClean="0"/>
          </a:p>
          <a:p>
            <a:pPr marL="342900" lvl="0" indent="-342900">
              <a:buFont typeface="Arial" panose="020B0604020202020204" pitchFamily="34" charset="0"/>
              <a:buChar char="•"/>
            </a:pPr>
            <a:r>
              <a:rPr lang="vi-VN" sz="1800" dirty="0"/>
              <a:t>Soạn mẫu biên bản giao nhận tài liệu</a:t>
            </a:r>
            <a:endParaRPr lang="en-US" sz="1800" dirty="0" smtClean="0"/>
          </a:p>
          <a:p>
            <a:pPr marL="342900" lvl="0" indent="-342900">
              <a:buFont typeface="Arial" panose="020B0604020202020204" pitchFamily="34" charset="0"/>
              <a:buChar char="•"/>
            </a:pPr>
            <a:r>
              <a:rPr lang="vi-VN" sz="1800" dirty="0"/>
              <a:t>Tạo mẫu đơn yêu cầu truy xuất tài liệu</a:t>
            </a:r>
            <a:endParaRPr lang="en-US" sz="1800" dirty="0" smtClean="0"/>
          </a:p>
          <a:p>
            <a:pPr marL="342900" lvl="0" indent="-342900">
              <a:buFont typeface="Arial" panose="020B0604020202020204" pitchFamily="34" charset="0"/>
              <a:buChar char="•"/>
            </a:pPr>
            <a:r>
              <a:rPr lang="vi-VN" sz="1800" dirty="0"/>
              <a:t>Viết tài liệu hướng dẫn lưu trữ hồ sơ </a:t>
            </a:r>
            <a:r>
              <a:rPr lang="vi-VN" sz="1800" dirty="0" smtClean="0"/>
              <a:t>giấy</a:t>
            </a:r>
            <a:endParaRPr lang="en-US" sz="1800" dirty="0" smtClean="0"/>
          </a:p>
          <a:p>
            <a:pPr marL="342900" lvl="0" indent="-342900">
              <a:buFont typeface="Arial" panose="020B0604020202020204" pitchFamily="34" charset="0"/>
              <a:buChar char="•"/>
            </a:pPr>
            <a:r>
              <a:rPr lang="vi-VN" sz="1800" dirty="0"/>
              <a:t>Tạo mẫu báo cáo tình hình lưu trữ tài </a:t>
            </a:r>
            <a:r>
              <a:rPr lang="vi-VN" sz="1800" dirty="0" smtClean="0"/>
              <a:t>liệu</a:t>
            </a:r>
            <a:endParaRPr lang="en-US" sz="1800" dirty="0" smtClean="0"/>
          </a:p>
          <a:p>
            <a:pPr marL="342900" lvl="0" indent="-342900">
              <a:buFont typeface="Arial" panose="020B0604020202020204" pitchFamily="34" charset="0"/>
              <a:buChar char="•"/>
            </a:pPr>
            <a:r>
              <a:rPr lang="en-US" sz="1800" dirty="0" err="1"/>
              <a:t>Soạn</a:t>
            </a:r>
            <a:r>
              <a:rPr lang="en-US" sz="1800" dirty="0"/>
              <a:t> </a:t>
            </a:r>
            <a:r>
              <a:rPr lang="en-US" sz="1800" dirty="0" err="1"/>
              <a:t>quy</a:t>
            </a:r>
            <a:r>
              <a:rPr lang="en-US" sz="1800" dirty="0"/>
              <a:t> </a:t>
            </a:r>
            <a:r>
              <a:rPr lang="en-US" sz="1800" dirty="0" err="1"/>
              <a:t>trình</a:t>
            </a:r>
            <a:r>
              <a:rPr lang="en-US" sz="1800" dirty="0"/>
              <a:t> </a:t>
            </a:r>
            <a:r>
              <a:rPr lang="en-US" sz="1800" dirty="0" err="1"/>
              <a:t>tiêu</a:t>
            </a:r>
            <a:r>
              <a:rPr lang="en-US" sz="1800" dirty="0"/>
              <a:t> </a:t>
            </a:r>
            <a:r>
              <a:rPr lang="en-US" sz="1800" dirty="0" err="1"/>
              <a:t>hủy</a:t>
            </a:r>
            <a:r>
              <a:rPr lang="en-US" sz="1800" dirty="0"/>
              <a:t> </a:t>
            </a:r>
            <a:r>
              <a:rPr lang="en-US" sz="1800" dirty="0" err="1"/>
              <a:t>tài</a:t>
            </a:r>
            <a:r>
              <a:rPr lang="en-US" sz="1800" dirty="0"/>
              <a:t> </a:t>
            </a:r>
            <a:r>
              <a:rPr lang="en-US" sz="1800" dirty="0" err="1"/>
              <a:t>liệu</a:t>
            </a:r>
            <a:r>
              <a:rPr lang="en-US" sz="1800" dirty="0"/>
              <a:t> </a:t>
            </a:r>
            <a:r>
              <a:rPr lang="en-US" sz="1800" dirty="0" err="1"/>
              <a:t>hết</a:t>
            </a:r>
            <a:r>
              <a:rPr lang="en-US" sz="1800" dirty="0"/>
              <a:t> </a:t>
            </a:r>
            <a:r>
              <a:rPr lang="en-US" sz="1800" dirty="0" err="1"/>
              <a:t>hạn</a:t>
            </a:r>
            <a:endParaRPr lang="en-US" sz="1800" dirty="0"/>
          </a:p>
        </p:txBody>
      </p:sp>
    </p:spTree>
    <p:extLst>
      <p:ext uri="{BB962C8B-B14F-4D97-AF65-F5344CB8AC3E}">
        <p14:creationId xmlns:p14="http://schemas.microsoft.com/office/powerpoint/2010/main" val="2770255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46</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08" y="-27384"/>
            <a:ext cx="8878054" cy="6858000"/>
          </a:xfrm>
          <a:prstGeom prst="rect">
            <a:avLst/>
          </a:prstGeom>
        </p:spPr>
      </p:pic>
    </p:spTree>
    <p:extLst>
      <p:ext uri="{BB962C8B-B14F-4D97-AF65-F5344CB8AC3E}">
        <p14:creationId xmlns:p14="http://schemas.microsoft.com/office/powerpoint/2010/main" val="42593249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5.1 </a:t>
            </a:r>
            <a:r>
              <a:rPr lang="en-US" dirty="0" err="1" smtClean="0"/>
              <a:t>Giới</a:t>
            </a:r>
            <a:r>
              <a:rPr lang="en-US" dirty="0" smtClean="0"/>
              <a:t> </a:t>
            </a:r>
            <a:r>
              <a:rPr lang="en-US" dirty="0" err="1" smtClean="0"/>
              <a:t>thiệu</a:t>
            </a:r>
            <a:r>
              <a:rPr lang="en-US" dirty="0" smtClean="0"/>
              <a:t> My GPT </a:t>
            </a:r>
            <a:r>
              <a:rPr lang="en-US" dirty="0" err="1" smtClean="0"/>
              <a:t>và</a:t>
            </a:r>
            <a:r>
              <a:rPr lang="en-US" dirty="0" smtClean="0"/>
              <a:t> Projects</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47</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lvl="0" indent="0">
              <a:buNone/>
            </a:pPr>
            <a:r>
              <a:rPr lang="en-US" sz="1800" b="1" dirty="0"/>
              <a:t>My GPT</a:t>
            </a:r>
            <a:r>
              <a:rPr lang="en-US" sz="1800" dirty="0"/>
              <a:t> </a:t>
            </a:r>
            <a:r>
              <a:rPr lang="en-US" sz="1800" dirty="0" err="1"/>
              <a:t>cho</a:t>
            </a:r>
            <a:r>
              <a:rPr lang="en-US" sz="1800" dirty="0"/>
              <a:t> </a:t>
            </a:r>
            <a:r>
              <a:rPr lang="en-US" sz="1800" dirty="0" err="1"/>
              <a:t>phép</a:t>
            </a:r>
            <a:r>
              <a:rPr lang="en-US" sz="1800" dirty="0"/>
              <a:t> </a:t>
            </a:r>
            <a:r>
              <a:rPr lang="en-US" sz="1800" dirty="0" err="1"/>
              <a:t>bạn</a:t>
            </a:r>
            <a:r>
              <a:rPr lang="en-US" sz="1800" dirty="0"/>
              <a:t> </a:t>
            </a:r>
            <a:r>
              <a:rPr lang="en-US" sz="1800" dirty="0" err="1"/>
              <a:t>tùy</a:t>
            </a:r>
            <a:r>
              <a:rPr lang="en-US" sz="1800" dirty="0"/>
              <a:t> </a:t>
            </a:r>
            <a:r>
              <a:rPr lang="en-US" sz="1800" dirty="0" err="1"/>
              <a:t>chỉnh</a:t>
            </a:r>
            <a:r>
              <a:rPr lang="en-US" sz="1800" dirty="0"/>
              <a:t> </a:t>
            </a:r>
            <a:r>
              <a:rPr lang="en-US" sz="1800" dirty="0" err="1"/>
              <a:t>một</a:t>
            </a:r>
            <a:r>
              <a:rPr lang="en-US" sz="1800" dirty="0"/>
              <a:t> </a:t>
            </a:r>
            <a:r>
              <a:rPr lang="en-US" sz="1800" dirty="0" err="1"/>
              <a:t>phiên</a:t>
            </a:r>
            <a:r>
              <a:rPr lang="en-US" sz="1800" dirty="0"/>
              <a:t> </a:t>
            </a:r>
            <a:r>
              <a:rPr lang="en-US" sz="1800" dirty="0" err="1"/>
              <a:t>bản</a:t>
            </a:r>
            <a:r>
              <a:rPr lang="en-US" sz="1800" dirty="0"/>
              <a:t> </a:t>
            </a:r>
            <a:r>
              <a:rPr lang="en-US" sz="1800" dirty="0" err="1"/>
              <a:t>ChatGPT</a:t>
            </a:r>
            <a:r>
              <a:rPr lang="en-US" sz="1800" dirty="0"/>
              <a:t> </a:t>
            </a:r>
            <a:r>
              <a:rPr lang="en-US" sz="1800" dirty="0" err="1"/>
              <a:t>theo</a:t>
            </a:r>
            <a:r>
              <a:rPr lang="en-US" sz="1800" dirty="0"/>
              <a:t> </a:t>
            </a:r>
            <a:r>
              <a:rPr lang="en-US" sz="1800" dirty="0" err="1"/>
              <a:t>nhu</a:t>
            </a:r>
            <a:r>
              <a:rPr lang="en-US" sz="1800" dirty="0"/>
              <a:t> </a:t>
            </a:r>
            <a:r>
              <a:rPr lang="en-US" sz="1800" dirty="0" err="1"/>
              <a:t>cầu</a:t>
            </a:r>
            <a:r>
              <a:rPr lang="en-US" sz="1800" dirty="0"/>
              <a:t> </a:t>
            </a:r>
            <a:r>
              <a:rPr lang="en-US" sz="1800" dirty="0" err="1"/>
              <a:t>và</a:t>
            </a:r>
            <a:r>
              <a:rPr lang="en-US" sz="1800" dirty="0"/>
              <a:t> </a:t>
            </a:r>
            <a:r>
              <a:rPr lang="en-US" sz="1800" dirty="0" err="1"/>
              <a:t>sở</a:t>
            </a:r>
            <a:r>
              <a:rPr lang="en-US" sz="1800" dirty="0"/>
              <a:t> </a:t>
            </a:r>
            <a:r>
              <a:rPr lang="en-US" sz="1800" dirty="0" err="1"/>
              <a:t>thích</a:t>
            </a:r>
            <a:r>
              <a:rPr lang="en-US" sz="1800" dirty="0"/>
              <a:t> </a:t>
            </a:r>
            <a:r>
              <a:rPr lang="en-US" sz="1800" dirty="0" err="1"/>
              <a:t>cá</a:t>
            </a:r>
            <a:r>
              <a:rPr lang="en-US" sz="1800" dirty="0"/>
              <a:t> </a:t>
            </a:r>
            <a:r>
              <a:rPr lang="en-US" sz="1800" dirty="0" err="1"/>
              <a:t>nhân</a:t>
            </a:r>
            <a:r>
              <a:rPr lang="en-US" sz="1800" dirty="0"/>
              <a:t>, </a:t>
            </a:r>
            <a:r>
              <a:rPr lang="en-US" sz="1800" dirty="0" err="1"/>
              <a:t>tạo</a:t>
            </a:r>
            <a:r>
              <a:rPr lang="en-US" sz="1800" dirty="0"/>
              <a:t> </a:t>
            </a:r>
            <a:r>
              <a:rPr lang="en-US" sz="1800" dirty="0" err="1"/>
              <a:t>nên</a:t>
            </a:r>
            <a:r>
              <a:rPr lang="en-US" sz="1800" dirty="0"/>
              <a:t> </a:t>
            </a:r>
            <a:r>
              <a:rPr lang="en-US" sz="1800" dirty="0" err="1"/>
              <a:t>một</a:t>
            </a:r>
            <a:r>
              <a:rPr lang="en-US" sz="1800" dirty="0"/>
              <a:t> </a:t>
            </a:r>
            <a:r>
              <a:rPr lang="en-US" sz="1800" dirty="0" err="1"/>
              <a:t>trải</a:t>
            </a:r>
            <a:r>
              <a:rPr lang="en-US" sz="1800" dirty="0"/>
              <a:t> </a:t>
            </a:r>
            <a:r>
              <a:rPr lang="en-US" sz="1800" dirty="0" err="1"/>
              <a:t>nghiệm</a:t>
            </a:r>
            <a:r>
              <a:rPr lang="en-US" sz="1800" dirty="0"/>
              <a:t> AI </a:t>
            </a:r>
            <a:r>
              <a:rPr lang="en-US" sz="1800" dirty="0" err="1"/>
              <a:t>thực</a:t>
            </a:r>
            <a:r>
              <a:rPr lang="en-US" sz="1800" dirty="0"/>
              <a:t> </a:t>
            </a:r>
            <a:r>
              <a:rPr lang="en-US" sz="1800" dirty="0" err="1"/>
              <a:t>sự</a:t>
            </a:r>
            <a:r>
              <a:rPr lang="en-US" sz="1800" dirty="0"/>
              <a:t> </a:t>
            </a:r>
            <a:r>
              <a:rPr lang="en-US" sz="1800" dirty="0" err="1"/>
              <a:t>cá</a:t>
            </a:r>
            <a:r>
              <a:rPr lang="en-US" sz="1800" dirty="0"/>
              <a:t> </a:t>
            </a:r>
            <a:r>
              <a:rPr lang="en-US" sz="1800" dirty="0" err="1"/>
              <a:t>nhân</a:t>
            </a:r>
            <a:r>
              <a:rPr lang="en-US" sz="1800" dirty="0"/>
              <a:t> </a:t>
            </a:r>
            <a:r>
              <a:rPr lang="en-US" sz="1800" dirty="0" err="1"/>
              <a:t>hóa</a:t>
            </a:r>
            <a:r>
              <a:rPr lang="en-US" sz="1800" dirty="0" smtClean="0"/>
              <a:t>.</a:t>
            </a:r>
          </a:p>
          <a:p>
            <a:pPr marL="285750" lvl="0" indent="-285750">
              <a:buFont typeface="Arial" panose="020B0604020202020204" pitchFamily="34" charset="0"/>
              <a:buChar char="•"/>
            </a:pPr>
            <a:r>
              <a:rPr lang="en-US" sz="1800" dirty="0" err="1"/>
              <a:t>Tùy</a:t>
            </a:r>
            <a:r>
              <a:rPr lang="en-US" sz="1800" dirty="0"/>
              <a:t> </a:t>
            </a:r>
            <a:r>
              <a:rPr lang="en-US" sz="1800" dirty="0" err="1"/>
              <a:t>chỉnh</a:t>
            </a:r>
            <a:r>
              <a:rPr lang="en-US" sz="1800" dirty="0"/>
              <a:t> </a:t>
            </a:r>
            <a:r>
              <a:rPr lang="en-US" sz="1800" dirty="0" err="1"/>
              <a:t>phong</a:t>
            </a:r>
            <a:r>
              <a:rPr lang="en-US" sz="1800" dirty="0"/>
              <a:t> </a:t>
            </a:r>
            <a:r>
              <a:rPr lang="en-US" sz="1800" dirty="0" err="1"/>
              <a:t>cách</a:t>
            </a:r>
            <a:r>
              <a:rPr lang="en-US" sz="1800" dirty="0"/>
              <a:t> </a:t>
            </a:r>
            <a:r>
              <a:rPr lang="en-US" sz="1800" dirty="0" err="1"/>
              <a:t>giao</a:t>
            </a:r>
            <a:r>
              <a:rPr lang="en-US" sz="1800" dirty="0"/>
              <a:t> </a:t>
            </a:r>
            <a:r>
              <a:rPr lang="en-US" sz="1800" dirty="0" err="1" smtClean="0"/>
              <a:t>tiếp</a:t>
            </a:r>
            <a:endParaRPr lang="en-US" sz="1800" dirty="0" smtClean="0"/>
          </a:p>
          <a:p>
            <a:pPr marL="285750" lvl="0" indent="-285750">
              <a:buFont typeface="Arial" panose="020B0604020202020204" pitchFamily="34" charset="0"/>
              <a:buChar char="•"/>
            </a:pPr>
            <a:r>
              <a:rPr lang="en-US" sz="1800" dirty="0" err="1"/>
              <a:t>Ghi</a:t>
            </a:r>
            <a:r>
              <a:rPr lang="en-US" sz="1800" dirty="0"/>
              <a:t> </a:t>
            </a:r>
            <a:r>
              <a:rPr lang="en-US" sz="1800" dirty="0" err="1"/>
              <a:t>nhớ</a:t>
            </a:r>
            <a:r>
              <a:rPr lang="en-US" sz="1800" dirty="0"/>
              <a:t> </a:t>
            </a:r>
            <a:r>
              <a:rPr lang="en-US" sz="1800" dirty="0" err="1"/>
              <a:t>ngữ</a:t>
            </a:r>
            <a:r>
              <a:rPr lang="en-US" sz="1800" dirty="0"/>
              <a:t> </a:t>
            </a:r>
            <a:r>
              <a:rPr lang="en-US" sz="1800" dirty="0" err="1" smtClean="0"/>
              <a:t>cảnh</a:t>
            </a:r>
            <a:endParaRPr lang="en-US" sz="1800" dirty="0" smtClean="0"/>
          </a:p>
          <a:p>
            <a:pPr marL="285750" lvl="0" indent="-285750">
              <a:buFont typeface="Arial" panose="020B0604020202020204" pitchFamily="34" charset="0"/>
              <a:buChar char="•"/>
            </a:pPr>
            <a:r>
              <a:rPr lang="en-US" sz="1800" dirty="0" err="1"/>
              <a:t>Tích</a:t>
            </a:r>
            <a:r>
              <a:rPr lang="en-US" sz="1800" dirty="0"/>
              <a:t> </a:t>
            </a:r>
            <a:r>
              <a:rPr lang="en-US" sz="1800" dirty="0" err="1"/>
              <a:t>hợp</a:t>
            </a:r>
            <a:r>
              <a:rPr lang="en-US" sz="1800" dirty="0"/>
              <a:t> </a:t>
            </a:r>
            <a:r>
              <a:rPr lang="en-US" sz="1800" dirty="0" err="1"/>
              <a:t>công</a:t>
            </a:r>
            <a:r>
              <a:rPr lang="en-US" sz="1800" dirty="0"/>
              <a:t> </a:t>
            </a:r>
            <a:r>
              <a:rPr lang="en-US" sz="1800" dirty="0" err="1"/>
              <a:t>cụ</a:t>
            </a:r>
            <a:r>
              <a:rPr lang="en-US" sz="1800" dirty="0"/>
              <a:t> </a:t>
            </a:r>
            <a:r>
              <a:rPr lang="en-US" sz="1800" dirty="0" err="1"/>
              <a:t>nâng</a:t>
            </a:r>
            <a:r>
              <a:rPr lang="en-US" sz="1800" dirty="0"/>
              <a:t> </a:t>
            </a:r>
            <a:r>
              <a:rPr lang="en-US" sz="1800" dirty="0" err="1" smtClean="0"/>
              <a:t>cao</a:t>
            </a:r>
            <a:endParaRPr lang="en-US" sz="1800" dirty="0" smtClean="0"/>
          </a:p>
          <a:p>
            <a:pPr marL="285750" lvl="0" indent="-285750">
              <a:buFont typeface="Arial" panose="020B0604020202020204" pitchFamily="34" charset="0"/>
              <a:buChar char="•"/>
            </a:pPr>
            <a:r>
              <a:rPr lang="en-US" sz="1800" dirty="0" err="1"/>
              <a:t>Tự</a:t>
            </a:r>
            <a:r>
              <a:rPr lang="en-US" sz="1800" dirty="0"/>
              <a:t> </a:t>
            </a:r>
            <a:r>
              <a:rPr lang="en-US" sz="1800" dirty="0" err="1"/>
              <a:t>động</a:t>
            </a:r>
            <a:r>
              <a:rPr lang="en-US" sz="1800" dirty="0"/>
              <a:t> </a:t>
            </a:r>
            <a:r>
              <a:rPr lang="en-US" sz="1800" dirty="0" err="1"/>
              <a:t>hóa</a:t>
            </a:r>
            <a:r>
              <a:rPr lang="en-US" sz="1800" dirty="0"/>
              <a:t> </a:t>
            </a:r>
            <a:r>
              <a:rPr lang="en-US" sz="1800" dirty="0" err="1"/>
              <a:t>công</a:t>
            </a:r>
            <a:r>
              <a:rPr lang="en-US" sz="1800" dirty="0"/>
              <a:t> </a:t>
            </a:r>
            <a:r>
              <a:rPr lang="en-US" sz="1800" dirty="0" err="1"/>
              <a:t>việc</a:t>
            </a:r>
            <a:endParaRPr lang="en-US" sz="1800" dirty="0"/>
          </a:p>
        </p:txBody>
      </p:sp>
    </p:spTree>
    <p:extLst>
      <p:ext uri="{BB962C8B-B14F-4D97-AF65-F5344CB8AC3E}">
        <p14:creationId xmlns:p14="http://schemas.microsoft.com/office/powerpoint/2010/main" val="424439145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dirty="0" smtClean="0"/>
              <a:t>5.2 </a:t>
            </a:r>
            <a:r>
              <a:rPr lang="en-US" dirty="0" err="1" smtClean="0"/>
              <a:t>Giới</a:t>
            </a:r>
            <a:r>
              <a:rPr lang="en-US" dirty="0" smtClean="0"/>
              <a:t> </a:t>
            </a:r>
            <a:r>
              <a:rPr lang="en-US" dirty="0" err="1" smtClean="0"/>
              <a:t>thiệu</a:t>
            </a:r>
            <a:r>
              <a:rPr lang="en-US" dirty="0" smtClean="0"/>
              <a:t> My GPT </a:t>
            </a:r>
            <a:r>
              <a:rPr lang="en-US" dirty="0" err="1" smtClean="0"/>
              <a:t>và</a:t>
            </a:r>
            <a:r>
              <a:rPr lang="en-US" dirty="0" smtClean="0"/>
              <a:t> Projects</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48</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lvl="0" indent="0">
              <a:buNone/>
            </a:pPr>
            <a:r>
              <a:rPr lang="vi-VN" sz="1800" b="1" dirty="0"/>
              <a:t>Projects</a:t>
            </a:r>
            <a:r>
              <a:rPr lang="vi-VN" sz="1800" dirty="0"/>
              <a:t> là một không gian làm việc có tổ chức, nơi bạn có thể lưu trữ, quản lý và làm việc trên các dự án dài hạn hoặc nội dung phức tạp.</a:t>
            </a:r>
            <a:endParaRPr lang="en-US" sz="1800" dirty="0" smtClean="0"/>
          </a:p>
          <a:p>
            <a:pPr marL="285750" lvl="0" indent="-285750">
              <a:buFont typeface="Arial" panose="020B0604020202020204" pitchFamily="34" charset="0"/>
              <a:buChar char="•"/>
            </a:pPr>
            <a:r>
              <a:rPr lang="vi-VN" sz="1800" dirty="0"/>
              <a:t>Lưu trữ và quản lý nội dung</a:t>
            </a:r>
            <a:endParaRPr lang="en-US" sz="1800" dirty="0" smtClean="0"/>
          </a:p>
          <a:p>
            <a:pPr marL="285750" lvl="0" indent="-285750">
              <a:buFont typeface="Arial" panose="020B0604020202020204" pitchFamily="34" charset="0"/>
              <a:buChar char="•"/>
            </a:pPr>
            <a:r>
              <a:rPr lang="en-US" sz="1800" dirty="0" err="1"/>
              <a:t>Cộng</a:t>
            </a:r>
            <a:r>
              <a:rPr lang="en-US" sz="1800" dirty="0"/>
              <a:t> </a:t>
            </a:r>
            <a:r>
              <a:rPr lang="en-US" sz="1800" dirty="0" err="1"/>
              <a:t>tác</a:t>
            </a:r>
            <a:r>
              <a:rPr lang="en-US" sz="1800" dirty="0"/>
              <a:t> </a:t>
            </a:r>
            <a:r>
              <a:rPr lang="en-US" sz="1800" dirty="0" err="1"/>
              <a:t>và</a:t>
            </a:r>
            <a:r>
              <a:rPr lang="en-US" sz="1800" dirty="0"/>
              <a:t> </a:t>
            </a:r>
            <a:r>
              <a:rPr lang="en-US" sz="1800" dirty="0" err="1"/>
              <a:t>chỉnh</a:t>
            </a:r>
            <a:r>
              <a:rPr lang="en-US" sz="1800" dirty="0"/>
              <a:t> </a:t>
            </a:r>
            <a:r>
              <a:rPr lang="en-US" sz="1800" dirty="0" err="1"/>
              <a:t>sửa</a:t>
            </a:r>
            <a:r>
              <a:rPr lang="en-US" sz="1800" dirty="0"/>
              <a:t> </a:t>
            </a:r>
            <a:endParaRPr lang="en-US" sz="1800" dirty="0" smtClean="0"/>
          </a:p>
          <a:p>
            <a:pPr marL="285750" lvl="0" indent="-285750">
              <a:buFont typeface="Arial" panose="020B0604020202020204" pitchFamily="34" charset="0"/>
              <a:buChar char="•"/>
            </a:pPr>
            <a:r>
              <a:rPr lang="en-US" sz="1800" dirty="0"/>
              <a:t>Theo </a:t>
            </a:r>
            <a:r>
              <a:rPr lang="en-US" sz="1800" dirty="0" err="1"/>
              <a:t>dõi</a:t>
            </a:r>
            <a:r>
              <a:rPr lang="en-US" sz="1800" dirty="0"/>
              <a:t> </a:t>
            </a:r>
            <a:r>
              <a:rPr lang="en-US" sz="1800" dirty="0" err="1"/>
              <a:t>tiến</a:t>
            </a:r>
            <a:r>
              <a:rPr lang="en-US" sz="1800" dirty="0"/>
              <a:t> </a:t>
            </a:r>
            <a:r>
              <a:rPr lang="en-US" sz="1800" dirty="0" err="1" smtClean="0"/>
              <a:t>độ</a:t>
            </a:r>
            <a:endParaRPr lang="en-US" sz="1800" dirty="0" smtClean="0"/>
          </a:p>
        </p:txBody>
      </p:sp>
    </p:spTree>
    <p:extLst>
      <p:ext uri="{BB962C8B-B14F-4D97-AF65-F5344CB8AC3E}">
        <p14:creationId xmlns:p14="http://schemas.microsoft.com/office/powerpoint/2010/main" val="37197671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906144" cy="512448"/>
          </a:xfrm>
        </p:spPr>
        <p:txBody>
          <a:bodyPr/>
          <a:lstStyle/>
          <a:p>
            <a:r>
              <a:rPr lang="en-US" smtClean="0"/>
              <a:t>6. </a:t>
            </a:r>
            <a:r>
              <a:rPr lang="en-US" dirty="0" err="1" smtClean="0"/>
              <a:t>Thảo</a:t>
            </a:r>
            <a:r>
              <a:rPr lang="en-US" dirty="0" smtClean="0"/>
              <a:t> </a:t>
            </a:r>
            <a:r>
              <a:rPr lang="en-US" dirty="0" err="1" smtClean="0"/>
              <a:t>luận</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49</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lvl="0" indent="0">
              <a:buNone/>
            </a:pPr>
            <a:endParaRPr lang="en-US" sz="1800" dirty="0" smtClean="0"/>
          </a:p>
        </p:txBody>
      </p:sp>
    </p:spTree>
    <p:extLst>
      <p:ext uri="{BB962C8B-B14F-4D97-AF65-F5344CB8AC3E}">
        <p14:creationId xmlns:p14="http://schemas.microsoft.com/office/powerpoint/2010/main" val="3668757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6809800" cy="498598"/>
          </a:xfrm>
        </p:spPr>
        <p:txBody>
          <a:bodyPr/>
          <a:lstStyle/>
          <a:p>
            <a:r>
              <a:rPr lang="en-US" dirty="0" smtClean="0"/>
              <a:t>1.3 </a:t>
            </a:r>
            <a:r>
              <a:rPr lang="en-US" b="1" dirty="0" err="1"/>
              <a:t>Trí</a:t>
            </a:r>
            <a:r>
              <a:rPr lang="en-US" b="1" dirty="0"/>
              <a:t> </a:t>
            </a:r>
            <a:r>
              <a:rPr lang="en-US" b="1" dirty="0" err="1"/>
              <a:t>tuệ</a:t>
            </a:r>
            <a:r>
              <a:rPr lang="en-US" b="1" dirty="0"/>
              <a:t> </a:t>
            </a:r>
            <a:r>
              <a:rPr lang="en-US" b="1" dirty="0" err="1"/>
              <a:t>nhân</a:t>
            </a:r>
            <a:r>
              <a:rPr lang="en-US" b="1" dirty="0"/>
              <a:t> </a:t>
            </a:r>
            <a:r>
              <a:rPr lang="en-US" b="1" dirty="0" err="1"/>
              <a:t>tạo</a:t>
            </a:r>
            <a:r>
              <a:rPr lang="en-US" b="1" dirty="0"/>
              <a:t> </a:t>
            </a:r>
            <a:r>
              <a:rPr lang="en-US" b="1" dirty="0" err="1"/>
              <a:t>T</a:t>
            </a:r>
            <a:r>
              <a:rPr lang="en-US" b="1" dirty="0" err="1" smtClean="0"/>
              <a:t>ạo</a:t>
            </a:r>
            <a:r>
              <a:rPr lang="en-US" b="1" dirty="0" smtClean="0"/>
              <a:t> </a:t>
            </a:r>
            <a:r>
              <a:rPr lang="en-US" b="1" dirty="0" err="1"/>
              <a:t>Sinh</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5</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400" dirty="0" smtClean="0"/>
              <a:t/>
            </a:r>
            <a:br>
              <a:rPr lang="en-US" sz="1400" dirty="0" smtClean="0"/>
            </a:br>
            <a:r>
              <a:rPr lang="en-US" sz="1400" dirty="0" err="1" smtClean="0"/>
              <a:t>Trí</a:t>
            </a:r>
            <a:r>
              <a:rPr lang="en-US" sz="1400" dirty="0" smtClean="0"/>
              <a:t> </a:t>
            </a:r>
            <a:r>
              <a:rPr lang="en-US" sz="1400" dirty="0" err="1" smtClean="0"/>
              <a:t>tuệ</a:t>
            </a:r>
            <a:r>
              <a:rPr lang="en-US" sz="1400" dirty="0" smtClean="0"/>
              <a:t> </a:t>
            </a:r>
            <a:r>
              <a:rPr lang="en-US" sz="1400" dirty="0" err="1" smtClean="0"/>
              <a:t>nhân</a:t>
            </a:r>
            <a:r>
              <a:rPr lang="en-US" sz="1400" dirty="0" smtClean="0"/>
              <a:t> </a:t>
            </a:r>
            <a:r>
              <a:rPr lang="en-US" sz="1400" dirty="0" err="1" smtClean="0"/>
              <a:t>tạo</a:t>
            </a:r>
            <a:r>
              <a:rPr lang="en-US" sz="1400" dirty="0" smtClean="0"/>
              <a:t> </a:t>
            </a:r>
            <a:r>
              <a:rPr lang="en-US" sz="1400" dirty="0" err="1" smtClean="0"/>
              <a:t>tạo</a:t>
            </a:r>
            <a:r>
              <a:rPr lang="en-US" sz="1400" dirty="0" smtClean="0"/>
              <a:t> </a:t>
            </a:r>
            <a:r>
              <a:rPr lang="en-US" sz="1400" dirty="0" err="1" smtClean="0"/>
              <a:t>sinh</a:t>
            </a:r>
            <a:r>
              <a:rPr lang="en-US" sz="1400" dirty="0" smtClean="0"/>
              <a:t>(</a:t>
            </a:r>
            <a:r>
              <a:rPr lang="vi-VN" sz="1400" dirty="0" smtClean="0"/>
              <a:t>Generative AI</a:t>
            </a:r>
            <a:r>
              <a:rPr lang="en-US" sz="1400" dirty="0" smtClean="0"/>
              <a:t>)</a:t>
            </a:r>
            <a:r>
              <a:rPr lang="vi-VN" sz="1400" dirty="0" smtClean="0"/>
              <a:t> </a:t>
            </a:r>
            <a:r>
              <a:rPr lang="vi-VN" sz="1400" dirty="0"/>
              <a:t>là một nhánh của AI, sử dụng mô hình học sâu như GPT-3, DALL-E, để tạo nội dung mới từ dữ liệu đã học. Nó không chỉ sao chép mà còn sáng tạo, ứng dụng trong viết văn, tạo hình ảnh, sáng tác nhạc, và thiết kế trò chơi, mở rộng tiềm năng trong nghệ thuật, giáo dục và sản xuất nội dung</a:t>
            </a:r>
            <a:r>
              <a:rPr lang="vi-VN" sz="1400" dirty="0" smtClean="0"/>
              <a:t>.</a:t>
            </a:r>
            <a:r>
              <a:rPr lang="en-US" sz="1400" dirty="0" smtClean="0"/>
              <a:t/>
            </a:r>
            <a:br>
              <a:rPr lang="en-US" sz="1400" dirty="0" smtClean="0"/>
            </a:br>
            <a:r>
              <a:rPr lang="vi-VN" sz="1400" dirty="0"/>
              <a:t>Các mô hình nổi bật trong Generative AI bao gồm</a:t>
            </a:r>
            <a:r>
              <a:rPr lang="vi-VN" sz="1400" dirty="0" smtClean="0"/>
              <a:t>:</a:t>
            </a:r>
            <a:endParaRPr lang="vi-VN" sz="1400" dirty="0"/>
          </a:p>
          <a:p>
            <a:pPr marL="285750" indent="-285750">
              <a:buFont typeface="Arial" panose="020B0604020202020204" pitchFamily="34" charset="0"/>
              <a:buChar char="•"/>
            </a:pPr>
            <a:r>
              <a:rPr lang="vi-VN" sz="1400" dirty="0"/>
              <a:t>GPT-3 và GPT-4: Tạo văn bản tự nhiên, hỗ trợ viết nội dung, trả lời câu hỏi và thậm chí mô phỏng hội thoại.</a:t>
            </a:r>
          </a:p>
          <a:p>
            <a:pPr marL="285750" indent="-285750">
              <a:buFont typeface="Arial" panose="020B0604020202020204" pitchFamily="34" charset="0"/>
              <a:buChar char="•"/>
            </a:pPr>
            <a:r>
              <a:rPr lang="vi-VN" sz="1400" dirty="0"/>
              <a:t>DALL-E: Tạo hình ảnh từ mô tả bằng ngôn ngữ tự nhiên.</a:t>
            </a:r>
          </a:p>
          <a:p>
            <a:pPr marL="285750" indent="-285750">
              <a:buFont typeface="Arial" panose="020B0604020202020204" pitchFamily="34" charset="0"/>
              <a:buChar char="•"/>
            </a:pPr>
            <a:r>
              <a:rPr lang="vi-VN" sz="1400" dirty="0"/>
              <a:t>Stable Diffusion: Tạo hình ảnh chất lượng cao từ dữ liệu đã học.</a:t>
            </a:r>
            <a:endParaRPr lang="en-US" sz="1400" dirty="0"/>
          </a:p>
        </p:txBody>
      </p:sp>
    </p:spTree>
    <p:extLst>
      <p:ext uri="{BB962C8B-B14F-4D97-AF65-F5344CB8AC3E}">
        <p14:creationId xmlns:p14="http://schemas.microsoft.com/office/powerpoint/2010/main" val="33431960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a:extLst>
              <a:ext uri="{FF2B5EF4-FFF2-40B4-BE49-F238E27FC236}">
                <a16:creationId xmlns:a16="http://schemas.microsoft.com/office/drawing/2014/main" id="{97597EC5-5695-7C4B-A658-5FBAF5C6A231}"/>
              </a:ext>
            </a:extLst>
          </p:cNvPr>
          <p:cNvSpPr/>
          <p:nvPr/>
        </p:nvSpPr>
        <p:spPr>
          <a:xfrm>
            <a:off x="0" y="0"/>
            <a:ext cx="6831045" cy="6858000"/>
          </a:xfrm>
          <a:prstGeom prst="homePlate">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3200" dirty="0"/>
          </a:p>
        </p:txBody>
      </p:sp>
      <p:pic>
        <p:nvPicPr>
          <p:cNvPr id="6" name="Picture 5">
            <a:extLst>
              <a:ext uri="{FF2B5EF4-FFF2-40B4-BE49-F238E27FC236}">
                <a16:creationId xmlns:a16="http://schemas.microsoft.com/office/drawing/2014/main" id="{D8204009-E050-594E-8951-9DC75CACE932}"/>
              </a:ext>
            </a:extLst>
          </p:cNvPr>
          <p:cNvPicPr>
            <a:picLocks noChangeAspect="1"/>
          </p:cNvPicPr>
          <p:nvPr/>
        </p:nvPicPr>
        <p:blipFill>
          <a:blip r:embed="rId3"/>
          <a:stretch>
            <a:fillRect/>
          </a:stretch>
        </p:blipFill>
        <p:spPr>
          <a:xfrm>
            <a:off x="5192367" y="1345559"/>
            <a:ext cx="1710288" cy="4166883"/>
          </a:xfrm>
          <a:prstGeom prst="rect">
            <a:avLst/>
          </a:prstGeom>
        </p:spPr>
      </p:pic>
      <p:sp>
        <p:nvSpPr>
          <p:cNvPr id="7" name="Text Placeholder 2">
            <a:extLst>
              <a:ext uri="{FF2B5EF4-FFF2-40B4-BE49-F238E27FC236}">
                <a16:creationId xmlns:a16="http://schemas.microsoft.com/office/drawing/2014/main" id="{86943D83-3827-FC48-9196-B7D968B847A3}"/>
              </a:ext>
            </a:extLst>
          </p:cNvPr>
          <p:cNvSpPr>
            <a:spLocks noGrp="1"/>
          </p:cNvSpPr>
          <p:nvPr>
            <p:ph type="body" sz="quarter" idx="17" hasCustomPrompt="1"/>
          </p:nvPr>
        </p:nvSpPr>
        <p:spPr>
          <a:xfrm>
            <a:off x="7048675" y="3130072"/>
            <a:ext cx="4535487" cy="597856"/>
          </a:xfrm>
          <a:prstGeom prst="rect">
            <a:avLst/>
          </a:prstGeom>
        </p:spPr>
        <p:txBody>
          <a:bodyPr lIns="0" tIns="0" rIns="0" bIns="0">
            <a:spAutoFit/>
          </a:bodyPr>
          <a:lstStyle>
            <a:lvl1pPr marL="0" indent="0" algn="r">
              <a:buFontTx/>
              <a:buNone/>
              <a:defRPr sz="4200" b="0" i="0">
                <a:solidFill>
                  <a:schemeClr val="bg1"/>
                </a:solidFill>
                <a:latin typeface="Mitr Medium" pitchFamily="2" charset="-34"/>
                <a:cs typeface="Mitr Medium" pitchFamily="2" charset="-34"/>
              </a:defRPr>
            </a:lvl1pPr>
          </a:lstStyle>
          <a:p>
            <a:pPr lvl="0"/>
            <a:r>
              <a:rPr lang="en-US" dirty="0"/>
              <a:t>THANK YOU</a:t>
            </a:r>
          </a:p>
        </p:txBody>
      </p:sp>
    </p:spTree>
    <p:extLst>
      <p:ext uri="{BB962C8B-B14F-4D97-AF65-F5344CB8AC3E}">
        <p14:creationId xmlns:p14="http://schemas.microsoft.com/office/powerpoint/2010/main" val="3930605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498598"/>
          </a:xfrm>
        </p:spPr>
        <p:txBody>
          <a:bodyPr/>
          <a:lstStyle/>
          <a:p>
            <a:r>
              <a:rPr lang="en-US" dirty="0" smtClean="0"/>
              <a:t>1.4 </a:t>
            </a:r>
            <a:r>
              <a:rPr lang="it-IT" b="1" dirty="0"/>
              <a:t>Các ứng dụng </a:t>
            </a:r>
            <a:r>
              <a:rPr lang="it-IT" b="1" dirty="0" smtClean="0"/>
              <a:t>của AI Tạo sinh</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6</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400" dirty="0" smtClean="0"/>
              <a:t/>
            </a:r>
            <a:br>
              <a:rPr lang="en-US" sz="1400" dirty="0" smtClean="0"/>
            </a:br>
            <a:r>
              <a:rPr lang="vi-VN" sz="1800" dirty="0" smtClean="0"/>
              <a:t>Generative </a:t>
            </a:r>
            <a:r>
              <a:rPr lang="vi-VN" sz="1800" dirty="0"/>
              <a:t>AI đã được ứng dụng rộng rãi trong nhiều lĩnh vực </a:t>
            </a:r>
            <a:r>
              <a:rPr lang="vi-VN" sz="1800" dirty="0" smtClean="0"/>
              <a:t>như</a:t>
            </a:r>
            <a:r>
              <a:rPr lang="en-US" sz="1800" dirty="0" smtClean="0"/>
              <a:t>:</a:t>
            </a:r>
          </a:p>
          <a:p>
            <a:pPr marL="285750" indent="-285750">
              <a:buFont typeface="Arial" panose="020B0604020202020204" pitchFamily="34" charset="0"/>
              <a:buChar char="•"/>
            </a:pPr>
            <a:r>
              <a:rPr lang="vi-VN" sz="1800" dirty="0"/>
              <a:t>Sáng tạo nội dung: Viết bài, tạo kịch bản phim, sáng tác nhạc và thơ</a:t>
            </a:r>
            <a:r>
              <a:rPr lang="vi-VN" sz="1800" dirty="0" smtClean="0"/>
              <a:t>.</a:t>
            </a:r>
            <a:endParaRPr lang="en-US" sz="1800" dirty="0" smtClean="0"/>
          </a:p>
          <a:p>
            <a:pPr marL="285750" indent="-285750">
              <a:buFont typeface="Arial" panose="020B0604020202020204" pitchFamily="34" charset="0"/>
              <a:buChar char="•"/>
            </a:pPr>
            <a:r>
              <a:rPr lang="en-US" sz="1800" dirty="0" err="1"/>
              <a:t>Thiết</a:t>
            </a:r>
            <a:r>
              <a:rPr lang="en-US" sz="1800" dirty="0"/>
              <a:t> </a:t>
            </a:r>
            <a:r>
              <a:rPr lang="en-US" sz="1800" dirty="0" err="1"/>
              <a:t>kế</a:t>
            </a:r>
            <a:r>
              <a:rPr lang="en-US" sz="1800" dirty="0"/>
              <a:t> </a:t>
            </a:r>
            <a:r>
              <a:rPr lang="en-US" sz="1800" dirty="0" err="1"/>
              <a:t>đồ</a:t>
            </a:r>
            <a:r>
              <a:rPr lang="en-US" sz="1800" dirty="0"/>
              <a:t> </a:t>
            </a:r>
            <a:r>
              <a:rPr lang="en-US" sz="1800" dirty="0" err="1"/>
              <a:t>họa</a:t>
            </a:r>
            <a:r>
              <a:rPr lang="en-US" sz="1800" dirty="0"/>
              <a:t>: </a:t>
            </a:r>
            <a:r>
              <a:rPr lang="en-US" sz="1800" dirty="0" err="1"/>
              <a:t>Tạo</a:t>
            </a:r>
            <a:r>
              <a:rPr lang="en-US" sz="1800" dirty="0"/>
              <a:t> </a:t>
            </a:r>
            <a:r>
              <a:rPr lang="en-US" sz="1800" dirty="0" err="1"/>
              <a:t>hình</a:t>
            </a:r>
            <a:r>
              <a:rPr lang="en-US" sz="1800" dirty="0"/>
              <a:t> </a:t>
            </a:r>
            <a:r>
              <a:rPr lang="en-US" sz="1800" dirty="0" err="1"/>
              <a:t>ảnh</a:t>
            </a:r>
            <a:r>
              <a:rPr lang="en-US" sz="1800" dirty="0"/>
              <a:t> </a:t>
            </a:r>
            <a:r>
              <a:rPr lang="en-US" sz="1800" dirty="0" err="1"/>
              <a:t>độc</a:t>
            </a:r>
            <a:r>
              <a:rPr lang="en-US" sz="1800" dirty="0"/>
              <a:t> </a:t>
            </a:r>
            <a:r>
              <a:rPr lang="en-US" sz="1800" dirty="0" err="1"/>
              <a:t>đáo</a:t>
            </a:r>
            <a:r>
              <a:rPr lang="en-US" sz="1800" dirty="0"/>
              <a:t> </a:t>
            </a:r>
            <a:r>
              <a:rPr lang="en-US" sz="1800" dirty="0" err="1"/>
              <a:t>từ</a:t>
            </a:r>
            <a:r>
              <a:rPr lang="en-US" sz="1800" dirty="0"/>
              <a:t> </a:t>
            </a:r>
            <a:r>
              <a:rPr lang="en-US" sz="1800" dirty="0" err="1"/>
              <a:t>mô</a:t>
            </a:r>
            <a:r>
              <a:rPr lang="en-US" sz="1800" dirty="0"/>
              <a:t> </a:t>
            </a:r>
            <a:r>
              <a:rPr lang="en-US" sz="1800" dirty="0" err="1"/>
              <a:t>tả</a:t>
            </a:r>
            <a:r>
              <a:rPr lang="en-US" sz="1800" dirty="0"/>
              <a:t> </a:t>
            </a:r>
            <a:r>
              <a:rPr lang="en-US" sz="1800" dirty="0" err="1"/>
              <a:t>văn</a:t>
            </a:r>
            <a:r>
              <a:rPr lang="en-US" sz="1800" dirty="0"/>
              <a:t> </a:t>
            </a:r>
            <a:r>
              <a:rPr lang="en-US" sz="1800" dirty="0" err="1"/>
              <a:t>bản</a:t>
            </a:r>
            <a:r>
              <a:rPr lang="en-US" sz="1800" dirty="0"/>
              <a:t> (</a:t>
            </a:r>
            <a:r>
              <a:rPr lang="en-US" sz="1800" dirty="0" err="1"/>
              <a:t>ví</a:t>
            </a:r>
            <a:r>
              <a:rPr lang="en-US" sz="1800" dirty="0"/>
              <a:t> </a:t>
            </a:r>
            <a:r>
              <a:rPr lang="en-US" sz="1800" dirty="0" err="1"/>
              <a:t>dụ</a:t>
            </a:r>
            <a:r>
              <a:rPr lang="en-US" sz="1800" dirty="0"/>
              <a:t>: DALL-E, </a:t>
            </a:r>
            <a:r>
              <a:rPr lang="en-US" sz="1800" dirty="0" err="1"/>
              <a:t>MidJourney</a:t>
            </a:r>
            <a:r>
              <a:rPr lang="en-US" sz="1800" dirty="0" smtClean="0"/>
              <a:t>).</a:t>
            </a:r>
          </a:p>
          <a:p>
            <a:pPr marL="285750" indent="-285750">
              <a:buFont typeface="Arial" panose="020B0604020202020204" pitchFamily="34" charset="0"/>
              <a:buChar char="•"/>
            </a:pPr>
            <a:r>
              <a:rPr lang="vi-VN" sz="1800" dirty="0"/>
              <a:t>Trò chơi: Tạo nội dung và kịch bản cho các trò chơi </a:t>
            </a:r>
            <a:endParaRPr lang="en-US" sz="1800" dirty="0" smtClean="0"/>
          </a:p>
          <a:p>
            <a:pPr marL="285750" indent="-285750">
              <a:buFont typeface="Arial" panose="020B0604020202020204" pitchFamily="34" charset="0"/>
              <a:buChar char="•"/>
            </a:pPr>
            <a:r>
              <a:rPr lang="en-US" sz="1800" dirty="0" err="1"/>
              <a:t>Giáo</a:t>
            </a:r>
            <a:r>
              <a:rPr lang="en-US" sz="1800" dirty="0"/>
              <a:t> </a:t>
            </a:r>
            <a:r>
              <a:rPr lang="en-US" sz="1800" dirty="0" err="1"/>
              <a:t>dục</a:t>
            </a:r>
            <a:r>
              <a:rPr lang="en-US" sz="1800" dirty="0"/>
              <a:t>: </a:t>
            </a:r>
            <a:r>
              <a:rPr lang="en-US" sz="1800" dirty="0" err="1"/>
              <a:t>Tạo</a:t>
            </a:r>
            <a:r>
              <a:rPr lang="en-US" sz="1800" dirty="0"/>
              <a:t> </a:t>
            </a:r>
            <a:r>
              <a:rPr lang="en-US" sz="1800" dirty="0" err="1"/>
              <a:t>bài</a:t>
            </a:r>
            <a:r>
              <a:rPr lang="en-US" sz="1800" dirty="0"/>
              <a:t> </a:t>
            </a:r>
            <a:r>
              <a:rPr lang="en-US" sz="1800" dirty="0" err="1"/>
              <a:t>kiểm</a:t>
            </a:r>
            <a:r>
              <a:rPr lang="en-US" sz="1800" dirty="0"/>
              <a:t> </a:t>
            </a:r>
            <a:r>
              <a:rPr lang="en-US" sz="1800" dirty="0" err="1"/>
              <a:t>tra</a:t>
            </a:r>
            <a:r>
              <a:rPr lang="en-US" sz="1800" dirty="0"/>
              <a:t>, </a:t>
            </a:r>
            <a:r>
              <a:rPr lang="en-US" sz="1800" dirty="0" err="1"/>
              <a:t>giáo</a:t>
            </a:r>
            <a:r>
              <a:rPr lang="en-US" sz="1800" dirty="0"/>
              <a:t> </a:t>
            </a:r>
            <a:r>
              <a:rPr lang="en-US" sz="1800" dirty="0" err="1"/>
              <a:t>trình</a:t>
            </a:r>
            <a:r>
              <a:rPr lang="en-US" sz="1800" dirty="0"/>
              <a:t> </a:t>
            </a:r>
            <a:r>
              <a:rPr lang="en-US" sz="1800" dirty="0" err="1"/>
              <a:t>và</a:t>
            </a:r>
            <a:r>
              <a:rPr lang="en-US" sz="1800" dirty="0"/>
              <a:t> </a:t>
            </a:r>
            <a:r>
              <a:rPr lang="en-US" sz="1800" dirty="0" err="1"/>
              <a:t>nội</a:t>
            </a:r>
            <a:r>
              <a:rPr lang="en-US" sz="1800" dirty="0"/>
              <a:t> dung </a:t>
            </a:r>
            <a:r>
              <a:rPr lang="en-US" sz="1800" dirty="0" err="1"/>
              <a:t>đào</a:t>
            </a:r>
            <a:r>
              <a:rPr lang="en-US" sz="1800" dirty="0"/>
              <a:t> </a:t>
            </a:r>
            <a:r>
              <a:rPr lang="en-US" sz="1800" dirty="0" err="1"/>
              <a:t>tạo</a:t>
            </a:r>
            <a:r>
              <a:rPr lang="en-US" sz="1800" dirty="0"/>
              <a:t> </a:t>
            </a:r>
            <a:r>
              <a:rPr lang="en-US" sz="1800" dirty="0" err="1"/>
              <a:t>cá</a:t>
            </a:r>
            <a:r>
              <a:rPr lang="en-US" sz="1800" dirty="0"/>
              <a:t> </a:t>
            </a:r>
            <a:r>
              <a:rPr lang="en-US" sz="1800" dirty="0" err="1"/>
              <a:t>nhân</a:t>
            </a:r>
            <a:r>
              <a:rPr lang="en-US" sz="1800" dirty="0"/>
              <a:t> </a:t>
            </a:r>
            <a:r>
              <a:rPr lang="en-US" sz="1800" dirty="0" err="1"/>
              <a:t>hóa</a:t>
            </a:r>
            <a:r>
              <a:rPr lang="en-US" sz="1800" dirty="0" smtClean="0"/>
              <a:t>.</a:t>
            </a:r>
          </a:p>
          <a:p>
            <a:pPr marL="285750" indent="-285750">
              <a:buFont typeface="Arial" panose="020B0604020202020204" pitchFamily="34" charset="0"/>
              <a:buChar char="•"/>
            </a:pPr>
            <a:r>
              <a:rPr lang="en-US" sz="1800" dirty="0"/>
              <a:t>Y </a:t>
            </a:r>
            <a:r>
              <a:rPr lang="en-US" sz="1800" dirty="0" err="1"/>
              <a:t>tế</a:t>
            </a:r>
            <a:r>
              <a:rPr lang="en-US" sz="1800" dirty="0"/>
              <a:t>: </a:t>
            </a:r>
            <a:r>
              <a:rPr lang="en-US" sz="1800" dirty="0" err="1"/>
              <a:t>Phát</a:t>
            </a:r>
            <a:r>
              <a:rPr lang="en-US" sz="1800" dirty="0"/>
              <a:t> </a:t>
            </a:r>
            <a:r>
              <a:rPr lang="en-US" sz="1800" dirty="0" err="1"/>
              <a:t>triển</a:t>
            </a:r>
            <a:r>
              <a:rPr lang="en-US" sz="1800" dirty="0"/>
              <a:t> </a:t>
            </a:r>
            <a:r>
              <a:rPr lang="en-US" sz="1800" dirty="0" err="1"/>
              <a:t>thuốc</a:t>
            </a:r>
            <a:r>
              <a:rPr lang="en-US" sz="1800" dirty="0"/>
              <a:t> </a:t>
            </a:r>
            <a:r>
              <a:rPr lang="en-US" sz="1800" dirty="0" err="1"/>
              <a:t>và</a:t>
            </a:r>
            <a:r>
              <a:rPr lang="en-US" sz="1800" dirty="0"/>
              <a:t> </a:t>
            </a:r>
            <a:r>
              <a:rPr lang="en-US" sz="1800" dirty="0" err="1"/>
              <a:t>mô</a:t>
            </a:r>
            <a:r>
              <a:rPr lang="en-US" sz="1800" dirty="0"/>
              <a:t> </a:t>
            </a:r>
            <a:r>
              <a:rPr lang="en-US" sz="1800" dirty="0" err="1"/>
              <a:t>phỏng</a:t>
            </a:r>
            <a:r>
              <a:rPr lang="en-US" sz="1800" dirty="0"/>
              <a:t> y </a:t>
            </a:r>
            <a:r>
              <a:rPr lang="en-US" sz="1800" dirty="0" err="1"/>
              <a:t>học</a:t>
            </a:r>
            <a:r>
              <a:rPr lang="en-US" sz="1800" dirty="0"/>
              <a:t> </a:t>
            </a:r>
            <a:r>
              <a:rPr lang="en-US" sz="1800" dirty="0" err="1"/>
              <a:t>bằng</a:t>
            </a:r>
            <a:r>
              <a:rPr lang="en-US" sz="1800" dirty="0"/>
              <a:t> </a:t>
            </a:r>
            <a:r>
              <a:rPr lang="en-US" sz="1800" dirty="0" err="1"/>
              <a:t>cách</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mô</a:t>
            </a:r>
            <a:r>
              <a:rPr lang="en-US" sz="1800" dirty="0"/>
              <a:t> </a:t>
            </a:r>
            <a:r>
              <a:rPr lang="en-US" sz="1800" dirty="0" err="1"/>
              <a:t>hình</a:t>
            </a:r>
            <a:r>
              <a:rPr lang="en-US" sz="1800" dirty="0"/>
              <a:t> Generative.</a:t>
            </a:r>
            <a:r>
              <a:rPr lang="en-US" sz="1800" dirty="0" smtClean="0"/>
              <a:t/>
            </a:r>
            <a:br>
              <a:rPr lang="en-US" sz="1800" dirty="0" smtClean="0"/>
            </a:br>
            <a:r>
              <a:rPr lang="en-US" sz="1400" dirty="0" smtClean="0"/>
              <a:t/>
            </a:r>
            <a:br>
              <a:rPr lang="en-US" sz="1400" dirty="0" smtClean="0"/>
            </a:br>
            <a:endParaRPr lang="en-US" sz="1400" dirty="0"/>
          </a:p>
        </p:txBody>
      </p:sp>
    </p:spTree>
    <p:extLst>
      <p:ext uri="{BB962C8B-B14F-4D97-AF65-F5344CB8AC3E}">
        <p14:creationId xmlns:p14="http://schemas.microsoft.com/office/powerpoint/2010/main" val="2231266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1.5 </a:t>
            </a:r>
            <a:r>
              <a:rPr lang="en-US" dirty="0" err="1"/>
              <a:t>Lựa</a:t>
            </a:r>
            <a:r>
              <a:rPr lang="en-US" dirty="0"/>
              <a:t> </a:t>
            </a:r>
            <a:r>
              <a:rPr lang="en-US" dirty="0" err="1"/>
              <a:t>chọn</a:t>
            </a:r>
            <a:r>
              <a:rPr lang="en-US" dirty="0"/>
              <a:t> </a:t>
            </a:r>
            <a:r>
              <a:rPr lang="en-US" dirty="0" err="1"/>
              <a:t>công</a:t>
            </a:r>
            <a:r>
              <a:rPr lang="en-US" dirty="0"/>
              <a:t> </a:t>
            </a:r>
            <a:r>
              <a:rPr lang="en-US" dirty="0" err="1"/>
              <a:t>cụ</a:t>
            </a:r>
            <a:r>
              <a:rPr lang="en-US" dirty="0"/>
              <a:t> AI </a:t>
            </a:r>
            <a:r>
              <a:rPr lang="en-US" dirty="0" err="1"/>
              <a:t>phù</a:t>
            </a:r>
            <a:r>
              <a:rPr lang="en-US" dirty="0"/>
              <a:t> </a:t>
            </a:r>
            <a:r>
              <a:rPr lang="en-US" dirty="0" err="1"/>
              <a:t>hợp</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7</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596238" cy="5452716"/>
          </a:xfrm>
        </p:spPr>
        <p:txBody>
          <a:bodyPr/>
          <a:lstStyle/>
          <a:p>
            <a:pPr marL="0" indent="0">
              <a:buNone/>
            </a:pPr>
            <a:r>
              <a:rPr lang="en-US" sz="1400" dirty="0" smtClean="0"/>
              <a:t/>
            </a:r>
            <a:br>
              <a:rPr lang="en-US" sz="1400" dirty="0" smtClean="0"/>
            </a:br>
            <a:r>
              <a:rPr lang="en-US" sz="1800" dirty="0" err="1"/>
              <a:t>Để</a:t>
            </a:r>
            <a:r>
              <a:rPr lang="en-US" sz="1800" dirty="0"/>
              <a:t> </a:t>
            </a:r>
            <a:r>
              <a:rPr lang="en-US" sz="1800" dirty="0" err="1"/>
              <a:t>chọn</a:t>
            </a:r>
            <a:r>
              <a:rPr lang="en-US" sz="1800" dirty="0"/>
              <a:t> </a:t>
            </a:r>
            <a:r>
              <a:rPr lang="en-US" sz="1800" dirty="0" err="1"/>
              <a:t>công</a:t>
            </a:r>
            <a:r>
              <a:rPr lang="en-US" sz="1800" dirty="0"/>
              <a:t> </a:t>
            </a:r>
            <a:r>
              <a:rPr lang="en-US" sz="1800" dirty="0" err="1"/>
              <a:t>cụ</a:t>
            </a:r>
            <a:r>
              <a:rPr lang="en-US" sz="1800" dirty="0"/>
              <a:t> AI </a:t>
            </a:r>
            <a:r>
              <a:rPr lang="en-US" sz="1800" dirty="0" err="1"/>
              <a:t>phù</a:t>
            </a:r>
            <a:r>
              <a:rPr lang="en-US" sz="1800" dirty="0"/>
              <a:t> </a:t>
            </a:r>
            <a:r>
              <a:rPr lang="en-US" sz="1800" dirty="0" err="1"/>
              <a:t>hợp</a:t>
            </a:r>
            <a:r>
              <a:rPr lang="en-US" sz="1800" dirty="0"/>
              <a:t>, </a:t>
            </a:r>
            <a:r>
              <a:rPr lang="en-US" sz="1800" dirty="0" err="1"/>
              <a:t>hãy</a:t>
            </a:r>
            <a:r>
              <a:rPr lang="en-US" sz="1800" dirty="0"/>
              <a:t> </a:t>
            </a:r>
            <a:r>
              <a:rPr lang="en-US" sz="1800" dirty="0" err="1"/>
              <a:t>cân</a:t>
            </a:r>
            <a:r>
              <a:rPr lang="en-US" sz="1800" dirty="0"/>
              <a:t> </a:t>
            </a:r>
            <a:r>
              <a:rPr lang="en-US" sz="1800" dirty="0" err="1"/>
              <a:t>nhắc</a:t>
            </a:r>
            <a:r>
              <a:rPr lang="en-US" sz="1800" dirty="0"/>
              <a:t>:</a:t>
            </a:r>
            <a:endParaRPr lang="en-US" sz="1800" dirty="0" smtClean="0"/>
          </a:p>
          <a:p>
            <a:pPr marL="285750" indent="-285750">
              <a:buFont typeface="Arial" panose="020B0604020202020204" pitchFamily="34" charset="0"/>
              <a:buChar char="•"/>
            </a:pPr>
            <a:r>
              <a:rPr lang="en-US" sz="1800" dirty="0" err="1"/>
              <a:t>Mục</a:t>
            </a:r>
            <a:r>
              <a:rPr lang="en-US" sz="1800" dirty="0"/>
              <a:t> </a:t>
            </a:r>
            <a:r>
              <a:rPr lang="en-US" sz="1800" dirty="0" err="1"/>
              <a:t>tiêu</a:t>
            </a:r>
            <a:r>
              <a:rPr lang="en-US" sz="1800" dirty="0"/>
              <a:t> </a:t>
            </a:r>
            <a:r>
              <a:rPr lang="en-US" sz="1800" dirty="0" err="1"/>
              <a:t>sử</a:t>
            </a:r>
            <a:r>
              <a:rPr lang="en-US" sz="1800" dirty="0"/>
              <a:t> </a:t>
            </a:r>
            <a:r>
              <a:rPr lang="en-US" sz="1800" dirty="0" err="1"/>
              <a:t>dụng</a:t>
            </a:r>
            <a:r>
              <a:rPr lang="en-US" sz="1800" dirty="0"/>
              <a:t>: </a:t>
            </a:r>
            <a:r>
              <a:rPr lang="en-US" sz="1800" dirty="0" err="1"/>
              <a:t>Lựa</a:t>
            </a:r>
            <a:r>
              <a:rPr lang="en-US" sz="1800" dirty="0"/>
              <a:t> </a:t>
            </a:r>
            <a:r>
              <a:rPr lang="en-US" sz="1800" dirty="0" err="1"/>
              <a:t>chọn</a:t>
            </a:r>
            <a:r>
              <a:rPr lang="en-US" sz="1800" dirty="0"/>
              <a:t> </a:t>
            </a:r>
            <a:r>
              <a:rPr lang="en-US" sz="1800" dirty="0" err="1"/>
              <a:t>công</a:t>
            </a:r>
            <a:r>
              <a:rPr lang="en-US" sz="1800" dirty="0"/>
              <a:t> </a:t>
            </a:r>
            <a:r>
              <a:rPr lang="en-US" sz="1800" dirty="0" err="1"/>
              <a:t>cụ</a:t>
            </a:r>
            <a:r>
              <a:rPr lang="en-US" sz="1800" dirty="0"/>
              <a:t> </a:t>
            </a:r>
            <a:r>
              <a:rPr lang="en-US" sz="1800" dirty="0" err="1"/>
              <a:t>theo</a:t>
            </a:r>
            <a:r>
              <a:rPr lang="en-US" sz="1800" dirty="0"/>
              <a:t> </a:t>
            </a:r>
            <a:r>
              <a:rPr lang="en-US" sz="1800" dirty="0" err="1"/>
              <a:t>mục</a:t>
            </a:r>
            <a:r>
              <a:rPr lang="en-US" sz="1800" dirty="0"/>
              <a:t> </a:t>
            </a:r>
            <a:r>
              <a:rPr lang="en-US" sz="1800" dirty="0" err="1"/>
              <a:t>đích</a:t>
            </a:r>
            <a:r>
              <a:rPr lang="en-US" sz="1800" dirty="0"/>
              <a:t> </a:t>
            </a:r>
            <a:r>
              <a:rPr lang="en-US" sz="1800" dirty="0" err="1"/>
              <a:t>cụ</a:t>
            </a:r>
            <a:r>
              <a:rPr lang="en-US" sz="1800" dirty="0"/>
              <a:t> </a:t>
            </a:r>
            <a:r>
              <a:rPr lang="en-US" sz="1800" dirty="0" err="1"/>
              <a:t>thể</a:t>
            </a:r>
            <a:r>
              <a:rPr lang="en-US" sz="1800" dirty="0"/>
              <a:t>.</a:t>
            </a:r>
            <a:endParaRPr lang="vi-VN" sz="1800" dirty="0"/>
          </a:p>
          <a:p>
            <a:pPr marL="285750" indent="-285750">
              <a:buFont typeface="Arial" panose="020B0604020202020204" pitchFamily="34" charset="0"/>
              <a:buChar char="•"/>
            </a:pPr>
            <a:r>
              <a:rPr lang="vi-VN" sz="1800" dirty="0"/>
              <a:t>Ngân sách: Xem xét công cụ miễn phí hay trả phí, như ChatGPT có gói miễn phí và Plus.</a:t>
            </a:r>
          </a:p>
          <a:p>
            <a:pPr marL="285750" indent="-285750">
              <a:buFont typeface="Arial" panose="020B0604020202020204" pitchFamily="34" charset="0"/>
              <a:buChar char="•"/>
            </a:pPr>
            <a:r>
              <a:rPr lang="vi-VN" sz="1800" dirty="0"/>
              <a:t>Tính dễ sử dụng: Phù hợp với trình độ kỹ thuật của bạn; ví dụ, ChatGPT dễ dùng cho mọi </a:t>
            </a:r>
            <a:r>
              <a:rPr lang="vi-VN" sz="1800" dirty="0" smtClean="0"/>
              <a:t>người</a:t>
            </a:r>
            <a:r>
              <a:rPr lang="en-US" sz="1800" dirty="0" smtClean="0"/>
              <a:t>.</a:t>
            </a:r>
            <a:endParaRPr lang="vi-VN" sz="1800" dirty="0"/>
          </a:p>
          <a:p>
            <a:pPr marL="285750" indent="-285750">
              <a:buFont typeface="Arial" panose="020B0604020202020204" pitchFamily="34" charset="0"/>
              <a:buChar char="•"/>
            </a:pPr>
            <a:r>
              <a:rPr lang="vi-VN" sz="1800" dirty="0"/>
              <a:t>Khả năng tích hợp: Đảm bảo công cụ tích hợp được với các nền tảng bạn đang dùng.</a:t>
            </a:r>
          </a:p>
          <a:p>
            <a:pPr marL="285750" indent="-285750">
              <a:buFont typeface="Arial" panose="020B0604020202020204" pitchFamily="34" charset="0"/>
              <a:buChar char="•"/>
            </a:pPr>
            <a:r>
              <a:rPr lang="vi-VN" sz="1800" dirty="0"/>
              <a:t>Độ bảo mật: Chọn công cụ đáp ứng các yêu cầu về bảo mật dữ liệu.</a:t>
            </a:r>
            <a:r>
              <a:rPr lang="en-US" sz="1400" dirty="0" smtClean="0"/>
              <a:t/>
            </a:r>
            <a:br>
              <a:rPr lang="en-US" sz="1400" dirty="0" smtClean="0"/>
            </a:br>
            <a:endParaRPr lang="en-US" sz="1400" dirty="0"/>
          </a:p>
        </p:txBody>
      </p:sp>
    </p:spTree>
    <p:extLst>
      <p:ext uri="{BB962C8B-B14F-4D97-AF65-F5344CB8AC3E}">
        <p14:creationId xmlns:p14="http://schemas.microsoft.com/office/powerpoint/2010/main" val="1632585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186064" cy="512448"/>
          </a:xfrm>
        </p:spPr>
        <p:txBody>
          <a:bodyPr/>
          <a:lstStyle/>
          <a:p>
            <a:r>
              <a:rPr lang="en-US" dirty="0" smtClean="0"/>
              <a:t>1.6 </a:t>
            </a:r>
            <a:r>
              <a:rPr lang="en-US" dirty="0" err="1"/>
              <a:t>Lợi</a:t>
            </a:r>
            <a:r>
              <a:rPr lang="en-US" dirty="0"/>
              <a:t> </a:t>
            </a:r>
            <a:r>
              <a:rPr lang="en-US" dirty="0" err="1"/>
              <a:t>ích</a:t>
            </a:r>
            <a:r>
              <a:rPr lang="en-US" dirty="0"/>
              <a:t> </a:t>
            </a:r>
            <a:r>
              <a:rPr lang="en-US" dirty="0" err="1"/>
              <a:t>của</a:t>
            </a:r>
            <a:r>
              <a:rPr lang="en-US" dirty="0"/>
              <a:t> AI</a:t>
            </a:r>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8</a:t>
            </a:fld>
            <a:endParaRPr lang="en-US"/>
          </a:p>
        </p:txBody>
      </p:sp>
      <p:sp>
        <p:nvSpPr>
          <p:cNvPr id="11" name="Picture Placeholder 10">
            <a:extLst>
              <a:ext uri="{FF2B5EF4-FFF2-40B4-BE49-F238E27FC236}">
                <a16:creationId xmlns:a16="http://schemas.microsoft.com/office/drawing/2014/main" id="{81AEA9A7-4198-2C48-9BB5-38627B474464}"/>
              </a:ext>
            </a:extLst>
          </p:cNvPr>
          <p:cNvSpPr>
            <a:spLocks noGrp="1"/>
          </p:cNvSpPr>
          <p:nvPr>
            <p:ph type="pic" sz="quarter" idx="16"/>
          </p:nvPr>
        </p:nvSpPr>
        <p:spPr/>
      </p:sp>
      <p:sp>
        <p:nvSpPr>
          <p:cNvPr id="10" name="Right Triangle 9">
            <a:extLst>
              <a:ext uri="{FF2B5EF4-FFF2-40B4-BE49-F238E27FC236}">
                <a16:creationId xmlns:a16="http://schemas.microsoft.com/office/drawing/2014/main" id="{D67E9393-28E0-7349-AE32-012245CCFED6}"/>
              </a:ext>
            </a:extLst>
          </p:cNvPr>
          <p:cNvSpPr/>
          <p:nvPr/>
        </p:nvSpPr>
        <p:spPr>
          <a:xfrm flipH="1">
            <a:off x="6792000" y="1458000"/>
            <a:ext cx="5400000" cy="5400000"/>
          </a:xfrm>
          <a:prstGeom prst="rtTriangle">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chemeClr val="bg1"/>
              </a:solidFill>
            </a:endParaRPr>
          </a:p>
        </p:txBody>
      </p:sp>
      <p:sp>
        <p:nvSpPr>
          <p:cNvPr id="15" name="Text Placeholder 14">
            <a:extLst>
              <a:ext uri="{FF2B5EF4-FFF2-40B4-BE49-F238E27FC236}">
                <a16:creationId xmlns:a16="http://schemas.microsoft.com/office/drawing/2014/main" id="{66AFD941-0C98-A34D-AC6F-778BE94A540B}"/>
              </a:ext>
            </a:extLst>
          </p:cNvPr>
          <p:cNvSpPr>
            <a:spLocks noGrp="1"/>
          </p:cNvSpPr>
          <p:nvPr>
            <p:ph type="body" sz="quarter" idx="17"/>
          </p:nvPr>
        </p:nvSpPr>
        <p:spPr>
          <a:xfrm>
            <a:off x="775986" y="1268760"/>
            <a:ext cx="6996414" cy="5452716"/>
          </a:xfrm>
        </p:spPr>
        <p:txBody>
          <a:bodyPr/>
          <a:lstStyle/>
          <a:p>
            <a:pPr marL="0" indent="0">
              <a:buNone/>
            </a:pPr>
            <a:r>
              <a:rPr lang="en-US" sz="1400" dirty="0" smtClean="0"/>
              <a:t/>
            </a:r>
            <a:br>
              <a:rPr lang="en-US" sz="1400" dirty="0" smtClean="0"/>
            </a:br>
            <a:r>
              <a:rPr lang="vi-VN" sz="1800" dirty="0"/>
              <a:t>AI mang lại nhiều lợi ích vượt trội </a:t>
            </a:r>
            <a:r>
              <a:rPr lang="vi-VN" sz="1800" dirty="0" smtClean="0"/>
              <a:t>cho</a:t>
            </a:r>
            <a:r>
              <a:rPr lang="en-US" sz="1800" dirty="0" smtClean="0"/>
              <a:t> </a:t>
            </a:r>
            <a:r>
              <a:rPr lang="vi-VN" sz="1800" dirty="0" smtClean="0"/>
              <a:t>cá </a:t>
            </a:r>
            <a:r>
              <a:rPr lang="vi-VN" sz="1800" dirty="0"/>
              <a:t>nhân và tổ chức: </a:t>
            </a:r>
            <a:endParaRPr lang="en-US" sz="1800" dirty="0" smtClean="0"/>
          </a:p>
          <a:p>
            <a:pPr marL="285750" indent="-285750">
              <a:buFont typeface="Arial" panose="020B0604020202020204" pitchFamily="34" charset="0"/>
              <a:buChar char="•"/>
            </a:pPr>
            <a:r>
              <a:rPr lang="en-US" sz="1800" dirty="0" err="1"/>
              <a:t>Tăng</a:t>
            </a:r>
            <a:r>
              <a:rPr lang="en-US" sz="1800" dirty="0"/>
              <a:t> </a:t>
            </a:r>
            <a:r>
              <a:rPr lang="en-US" sz="1800" dirty="0" err="1"/>
              <a:t>năng</a:t>
            </a:r>
            <a:r>
              <a:rPr lang="en-US" sz="1800" dirty="0"/>
              <a:t> </a:t>
            </a:r>
            <a:r>
              <a:rPr lang="en-US" sz="1800" dirty="0" err="1"/>
              <a:t>suất</a:t>
            </a:r>
            <a:r>
              <a:rPr lang="en-US" sz="1800" dirty="0"/>
              <a:t>: </a:t>
            </a:r>
            <a:r>
              <a:rPr lang="en-US" sz="1800" dirty="0" err="1"/>
              <a:t>Tự</a:t>
            </a:r>
            <a:r>
              <a:rPr lang="en-US" sz="1800" dirty="0"/>
              <a:t> </a:t>
            </a:r>
            <a:r>
              <a:rPr lang="en-US" sz="1800" dirty="0" err="1"/>
              <a:t>động</a:t>
            </a:r>
            <a:r>
              <a:rPr lang="en-US" sz="1800" dirty="0"/>
              <a:t> </a:t>
            </a:r>
            <a:r>
              <a:rPr lang="en-US" sz="1800" dirty="0" err="1"/>
              <a:t>hóa</a:t>
            </a:r>
            <a:r>
              <a:rPr lang="en-US" sz="1800" dirty="0"/>
              <a:t> </a:t>
            </a:r>
            <a:r>
              <a:rPr lang="en-US" sz="1800" dirty="0" err="1"/>
              <a:t>công</a:t>
            </a:r>
            <a:r>
              <a:rPr lang="en-US" sz="1800" dirty="0"/>
              <a:t> </a:t>
            </a:r>
            <a:r>
              <a:rPr lang="en-US" sz="1800" dirty="0" err="1"/>
              <a:t>việc</a:t>
            </a:r>
            <a:r>
              <a:rPr lang="en-US" sz="1800" dirty="0"/>
              <a:t> </a:t>
            </a:r>
            <a:r>
              <a:rPr lang="en-US" sz="1800" dirty="0" err="1"/>
              <a:t>lặp</a:t>
            </a:r>
            <a:r>
              <a:rPr lang="en-US" sz="1800" dirty="0"/>
              <a:t> </a:t>
            </a:r>
            <a:r>
              <a:rPr lang="en-US" sz="1800" dirty="0" err="1"/>
              <a:t>lại</a:t>
            </a:r>
            <a:r>
              <a:rPr lang="en-US" sz="1800" dirty="0"/>
              <a:t>, </a:t>
            </a:r>
            <a:r>
              <a:rPr lang="en-US" sz="1800" dirty="0" err="1"/>
              <a:t>tập</a:t>
            </a:r>
            <a:r>
              <a:rPr lang="en-US" sz="1800" dirty="0"/>
              <a:t> </a:t>
            </a:r>
            <a:r>
              <a:rPr lang="en-US" sz="1800" dirty="0" err="1"/>
              <a:t>trung</a:t>
            </a:r>
            <a:r>
              <a:rPr lang="en-US" sz="1800" dirty="0"/>
              <a:t> </a:t>
            </a:r>
            <a:r>
              <a:rPr lang="en-US" sz="1800" dirty="0" err="1"/>
              <a:t>vào</a:t>
            </a:r>
            <a:r>
              <a:rPr lang="en-US" sz="1800" dirty="0"/>
              <a:t> </a:t>
            </a:r>
            <a:r>
              <a:rPr lang="en-US" sz="1800" dirty="0" err="1"/>
              <a:t>nhiệm</a:t>
            </a:r>
            <a:r>
              <a:rPr lang="en-US" sz="1800" dirty="0"/>
              <a:t> </a:t>
            </a:r>
            <a:r>
              <a:rPr lang="en-US" sz="1800" dirty="0" err="1"/>
              <a:t>vụ</a:t>
            </a:r>
            <a:r>
              <a:rPr lang="en-US" sz="1800" dirty="0"/>
              <a:t> </a:t>
            </a:r>
            <a:r>
              <a:rPr lang="en-US" sz="1800" dirty="0" err="1"/>
              <a:t>quan</a:t>
            </a:r>
            <a:r>
              <a:rPr lang="en-US" sz="1800" dirty="0"/>
              <a:t> </a:t>
            </a:r>
            <a:r>
              <a:rPr lang="en-US" sz="1800" dirty="0" err="1"/>
              <a:t>trọng</a:t>
            </a:r>
            <a:r>
              <a:rPr lang="en-US" sz="1800" dirty="0" smtClean="0"/>
              <a:t>.</a:t>
            </a:r>
            <a:endParaRPr lang="vi-VN" sz="1800" dirty="0" smtClean="0"/>
          </a:p>
          <a:p>
            <a:pPr marL="285750" indent="-285750">
              <a:buFont typeface="Arial" panose="020B0604020202020204" pitchFamily="34" charset="0"/>
              <a:buChar char="•"/>
            </a:pPr>
            <a:r>
              <a:rPr lang="en-US" sz="1800" dirty="0" err="1"/>
              <a:t>Tiết</a:t>
            </a:r>
            <a:r>
              <a:rPr lang="en-US" sz="1800" dirty="0"/>
              <a:t> </a:t>
            </a:r>
            <a:r>
              <a:rPr lang="en-US" sz="1800" dirty="0" err="1"/>
              <a:t>kiệm</a:t>
            </a:r>
            <a:r>
              <a:rPr lang="en-US" sz="1800" dirty="0"/>
              <a:t> chi </a:t>
            </a:r>
            <a:r>
              <a:rPr lang="en-US" sz="1800" dirty="0" err="1"/>
              <a:t>phí</a:t>
            </a:r>
            <a:r>
              <a:rPr lang="en-US" sz="1800" dirty="0"/>
              <a:t>: </a:t>
            </a:r>
            <a:r>
              <a:rPr lang="en-US" sz="1800" dirty="0" err="1"/>
              <a:t>Giảm</a:t>
            </a:r>
            <a:r>
              <a:rPr lang="en-US" sz="1800" dirty="0"/>
              <a:t> chi </a:t>
            </a:r>
            <a:r>
              <a:rPr lang="en-US" sz="1800" dirty="0" err="1"/>
              <a:t>phí</a:t>
            </a:r>
            <a:r>
              <a:rPr lang="en-US" sz="1800" dirty="0"/>
              <a:t> </a:t>
            </a:r>
            <a:r>
              <a:rPr lang="en-US" sz="1800" dirty="0" err="1"/>
              <a:t>vận</a:t>
            </a:r>
            <a:r>
              <a:rPr lang="en-US" sz="1800" dirty="0"/>
              <a:t> </a:t>
            </a:r>
            <a:r>
              <a:rPr lang="en-US" sz="1800" dirty="0" err="1"/>
              <a:t>hành</a:t>
            </a:r>
            <a:r>
              <a:rPr lang="en-US" sz="1800" dirty="0"/>
              <a:t> </a:t>
            </a:r>
            <a:r>
              <a:rPr lang="en-US" sz="1800" dirty="0" err="1"/>
              <a:t>và</a:t>
            </a:r>
            <a:r>
              <a:rPr lang="en-US" sz="1800" dirty="0"/>
              <a:t> </a:t>
            </a:r>
            <a:r>
              <a:rPr lang="en-US" sz="1800" dirty="0" err="1"/>
              <a:t>nhân</a:t>
            </a:r>
            <a:r>
              <a:rPr lang="en-US" sz="1800" dirty="0"/>
              <a:t> </a:t>
            </a:r>
            <a:r>
              <a:rPr lang="en-US" sz="1800" dirty="0" err="1"/>
              <a:t>lực</a:t>
            </a:r>
            <a:r>
              <a:rPr lang="en-US" sz="1800" dirty="0"/>
              <a:t>. </a:t>
            </a:r>
            <a:endParaRPr lang="en-US" sz="1800" dirty="0" smtClean="0"/>
          </a:p>
          <a:p>
            <a:pPr marL="285750" indent="-285750">
              <a:buFont typeface="Arial" panose="020B0604020202020204" pitchFamily="34" charset="0"/>
              <a:buChar char="•"/>
            </a:pPr>
            <a:r>
              <a:rPr lang="en-US" sz="1800" dirty="0" err="1"/>
              <a:t>Hỗ</a:t>
            </a:r>
            <a:r>
              <a:rPr lang="en-US" sz="1800" dirty="0"/>
              <a:t> </a:t>
            </a:r>
            <a:r>
              <a:rPr lang="en-US" sz="1800" dirty="0" err="1"/>
              <a:t>trợ</a:t>
            </a:r>
            <a:r>
              <a:rPr lang="en-US" sz="1800" dirty="0"/>
              <a:t> </a:t>
            </a:r>
            <a:r>
              <a:rPr lang="en-US" sz="1800" dirty="0" err="1"/>
              <a:t>ra</a:t>
            </a:r>
            <a:r>
              <a:rPr lang="en-US" sz="1800" dirty="0"/>
              <a:t> </a:t>
            </a:r>
            <a:r>
              <a:rPr lang="en-US" sz="1800" dirty="0" err="1"/>
              <a:t>quyết</a:t>
            </a:r>
            <a:r>
              <a:rPr lang="en-US" sz="1800" dirty="0"/>
              <a:t> </a:t>
            </a:r>
            <a:r>
              <a:rPr lang="en-US" sz="1800" dirty="0" err="1"/>
              <a:t>định</a:t>
            </a:r>
            <a:r>
              <a:rPr lang="en-US" sz="1800" dirty="0"/>
              <a:t>: </a:t>
            </a:r>
            <a:r>
              <a:rPr lang="en-US" sz="1800" dirty="0" err="1"/>
              <a:t>Phân</a:t>
            </a:r>
            <a:r>
              <a:rPr lang="en-US" sz="1800" dirty="0"/>
              <a:t> </a:t>
            </a:r>
            <a:r>
              <a:rPr lang="en-US" sz="1800" dirty="0" err="1"/>
              <a:t>tích</a:t>
            </a:r>
            <a:r>
              <a:rPr lang="en-US" sz="1800" dirty="0"/>
              <a:t> </a:t>
            </a:r>
            <a:r>
              <a:rPr lang="en-US" sz="1800" dirty="0" err="1"/>
              <a:t>dữ</a:t>
            </a:r>
            <a:r>
              <a:rPr lang="en-US" sz="1800" dirty="0"/>
              <a:t> </a:t>
            </a:r>
            <a:r>
              <a:rPr lang="en-US" sz="1800" dirty="0" err="1"/>
              <a:t>liệu</a:t>
            </a:r>
            <a:r>
              <a:rPr lang="en-US" sz="1800" dirty="0"/>
              <a:t> </a:t>
            </a:r>
            <a:r>
              <a:rPr lang="en-US" sz="1800" dirty="0" err="1"/>
              <a:t>nhanh</a:t>
            </a:r>
            <a:r>
              <a:rPr lang="en-US" sz="1800" dirty="0"/>
              <a:t>, </a:t>
            </a:r>
            <a:r>
              <a:rPr lang="en-US" sz="1800" dirty="0" err="1"/>
              <a:t>chính</a:t>
            </a:r>
            <a:r>
              <a:rPr lang="en-US" sz="1800" dirty="0"/>
              <a:t> </a:t>
            </a:r>
            <a:r>
              <a:rPr lang="en-US" sz="1800" dirty="0" err="1"/>
              <a:t>xác</a:t>
            </a:r>
            <a:r>
              <a:rPr lang="en-US" sz="1800" dirty="0"/>
              <a:t>.</a:t>
            </a:r>
            <a:endParaRPr lang="vi-VN" sz="1800" dirty="0"/>
          </a:p>
          <a:p>
            <a:pPr marL="285750" indent="-285750">
              <a:buFont typeface="Arial" panose="020B0604020202020204" pitchFamily="34" charset="0"/>
              <a:buChar char="•"/>
            </a:pPr>
            <a:r>
              <a:rPr lang="vi-VN" sz="1800" dirty="0"/>
              <a:t>Cá nhân hóa trải nghiệm: Cung cấp dịch vụ phù hợp trong thương mại điện tử, giáo dục.</a:t>
            </a:r>
          </a:p>
          <a:p>
            <a:pPr marL="285750" indent="-285750">
              <a:buFont typeface="Arial" panose="020B0604020202020204" pitchFamily="34" charset="0"/>
              <a:buChar char="•"/>
            </a:pPr>
            <a:r>
              <a:rPr lang="vi-VN" sz="1800" dirty="0"/>
              <a:t>Phát triển sáng tạo: AI hỗ trợ con người sáng tạo trong các lĩnh vực như nghệ thuật, nội dung và thiết kế.</a:t>
            </a:r>
          </a:p>
          <a:p>
            <a:pPr marL="0" indent="0">
              <a:buNone/>
            </a:pPr>
            <a:endParaRPr lang="en-US" sz="1400" dirty="0"/>
          </a:p>
        </p:txBody>
      </p:sp>
    </p:spTree>
    <p:extLst>
      <p:ext uri="{BB962C8B-B14F-4D97-AF65-F5344CB8AC3E}">
        <p14:creationId xmlns:p14="http://schemas.microsoft.com/office/powerpoint/2010/main" val="3372246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92876E4-397C-254B-8C83-08352915FC8B}"/>
              </a:ext>
            </a:extLst>
          </p:cNvPr>
          <p:cNvSpPr>
            <a:spLocks noGrp="1"/>
          </p:cNvSpPr>
          <p:nvPr>
            <p:ph type="ctrTitle"/>
          </p:nvPr>
        </p:nvSpPr>
        <p:spPr>
          <a:xfrm>
            <a:off x="1302424" y="692696"/>
            <a:ext cx="9042048" cy="512448"/>
          </a:xfrm>
        </p:spPr>
        <p:txBody>
          <a:bodyPr/>
          <a:lstStyle/>
          <a:p>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AI</a:t>
            </a:r>
            <a:endParaRPr lang="en-US" dirty="0"/>
          </a:p>
        </p:txBody>
      </p:sp>
      <p:sp>
        <p:nvSpPr>
          <p:cNvPr id="3" name="Slide Number Placeholder 2">
            <a:extLst>
              <a:ext uri="{FF2B5EF4-FFF2-40B4-BE49-F238E27FC236}">
                <a16:creationId xmlns:a16="http://schemas.microsoft.com/office/drawing/2014/main" id="{3408A49F-F1CA-A241-A373-CD1DB3F6C1C1}"/>
              </a:ext>
            </a:extLst>
          </p:cNvPr>
          <p:cNvSpPr>
            <a:spLocks noGrp="1"/>
          </p:cNvSpPr>
          <p:nvPr>
            <p:ph type="sldNum" sz="quarter" idx="4"/>
          </p:nvPr>
        </p:nvSpPr>
        <p:spPr>
          <a:prstGeom prst="rect">
            <a:avLst/>
          </a:prstGeom>
        </p:spPr>
        <p:txBody>
          <a:bodyPr/>
          <a:lstStyle/>
          <a:p>
            <a:fld id="{7FA1D1B6-1E77-4A4D-A517-B3E1C945FECB}" type="slidenum">
              <a:rPr lang="en-US" smtClean="0"/>
              <a:t>9</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728" y="1234579"/>
            <a:ext cx="4244137" cy="5623419"/>
          </a:xfrm>
          <a:prstGeom prst="rect">
            <a:avLst/>
          </a:prstGeom>
        </p:spPr>
      </p:pic>
    </p:spTree>
    <p:extLst>
      <p:ext uri="{BB962C8B-B14F-4D97-AF65-F5344CB8AC3E}">
        <p14:creationId xmlns:p14="http://schemas.microsoft.com/office/powerpoint/2010/main" val="7592581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ecamex Brand Colours - Digital ">
      <a:dk1>
        <a:srgbClr val="333333"/>
      </a:dk1>
      <a:lt1>
        <a:srgbClr val="FFFFFF"/>
      </a:lt1>
      <a:dk2>
        <a:srgbClr val="989898"/>
      </a:dk2>
      <a:lt2>
        <a:srgbClr val="DDDDDD"/>
      </a:lt2>
      <a:accent1>
        <a:srgbClr val="DC4405"/>
      </a:accent1>
      <a:accent2>
        <a:srgbClr val="692A5B"/>
      </a:accent2>
      <a:accent3>
        <a:srgbClr val="EEAF92"/>
      </a:accent3>
      <a:accent4>
        <a:srgbClr val="C9B6C3"/>
      </a:accent4>
      <a:accent5>
        <a:srgbClr val="FEFFFE"/>
      </a:accent5>
      <a:accent6>
        <a:srgbClr val="000000"/>
      </a:accent6>
      <a:hlink>
        <a:srgbClr val="DC4405"/>
      </a:hlink>
      <a:folHlink>
        <a:srgbClr val="692A5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620977AF0D4C9E43B149BD72CCAB6573" ma:contentTypeVersion="15" ma:contentTypeDescription="Create a new document." ma:contentTypeScope="" ma:versionID="6234a9d8b2e553dc47fc478bf12f565f">
  <xsd:schema xmlns:xsd="http://www.w3.org/2001/XMLSchema" xmlns:xs="http://www.w3.org/2001/XMLSchema" xmlns:p="http://schemas.microsoft.com/office/2006/metadata/properties" xmlns:ns2="c97f7665-8af2-4424-8879-52ee8c4dad2b" xmlns:ns3="90672f47-e978-4c51-b092-0762c8775134" targetNamespace="http://schemas.microsoft.com/office/2006/metadata/properties" ma:root="true" ma:fieldsID="c00edf6ec2a6d6be73e7feb0ec9798cd" ns2:_="" ns3:_="">
    <xsd:import namespace="c97f7665-8af2-4424-8879-52ee8c4dad2b"/>
    <xsd:import namespace="90672f47-e978-4c51-b092-0762c8775134"/>
    <xsd:element name="properties">
      <xsd:complexType>
        <xsd:sequence>
          <xsd:element name="documentManagement">
            <xsd:complexType>
              <xsd:all>
                <xsd:element ref="ns2:_dlc_DocId" minOccurs="0"/>
                <xsd:element ref="ns2:_dlc_DocIdUrl" minOccurs="0"/>
                <xsd:element ref="ns2:_dlc_DocIdPersistId" minOccurs="0"/>
                <xsd:element ref="ns3:DocumentType" minOccurs="0"/>
                <xsd:element ref="ns3:EffectiveDate" minOccurs="0"/>
                <xsd:element ref="ns3:Status" minOccurs="0"/>
                <xsd:element ref="ns3:UpdateTimes" minOccurs="0"/>
                <xsd:element ref="ns3:Code" minOccurs="0"/>
                <xsd:element ref="ns3:Description0" minOccurs="0"/>
                <xsd:element ref="ns3:Source" minOccurs="0"/>
                <xsd:element ref="ns3:Department" minOccurs="0"/>
                <xsd:element ref="ns3:IncludeData" minOccurs="0"/>
                <xsd:element ref="ns3:SecurityLevel" minOccurs="0"/>
                <xsd:element ref="ns3:UserShare" minOccurs="0"/>
                <xsd:element ref="ns3:UserPermis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7f7665-8af2-4424-8879-52ee8c4dad2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0672f47-e978-4c51-b092-0762c8775134" elementFormDefault="qualified">
    <xsd:import namespace="http://schemas.microsoft.com/office/2006/documentManagement/types"/>
    <xsd:import namespace="http://schemas.microsoft.com/office/infopath/2007/PartnerControls"/>
    <xsd:element name="DocumentType" ma:index="11" nillable="true" ma:displayName="Document Type" ma:list="{9913f4aa-e0ba-4ba3-b031-0bbbca4a9b96}" ma:internalName="DocumentType" ma:readOnly="false" ma:showField="Title">
      <xsd:simpleType>
        <xsd:restriction base="dms:Lookup"/>
      </xsd:simpleType>
    </xsd:element>
    <xsd:element name="EffectiveDate" ma:index="12" nillable="true" ma:displayName="Effective Date" ma:format="DateOnly" ma:internalName="EffectiveDate">
      <xsd:simpleType>
        <xsd:restriction base="dms:DateTime"/>
      </xsd:simpleType>
    </xsd:element>
    <xsd:element name="Status" ma:index="13" nillable="true" ma:displayName="Status" ma:internalName="Status">
      <xsd:simpleType>
        <xsd:restriction base="dms:Text">
          <xsd:maxLength value="255"/>
        </xsd:restriction>
      </xsd:simpleType>
    </xsd:element>
    <xsd:element name="UpdateTimes" ma:index="14" nillable="true" ma:displayName="Update Times" ma:internalName="UpdateTimes" ma:percentage="FALSE">
      <xsd:simpleType>
        <xsd:restriction base="dms:Number"/>
      </xsd:simpleType>
    </xsd:element>
    <xsd:element name="Code" ma:index="15" nillable="true" ma:displayName="Code" ma:internalName="Code">
      <xsd:simpleType>
        <xsd:restriction base="dms:Text">
          <xsd:maxLength value="255"/>
        </xsd:restriction>
      </xsd:simpleType>
    </xsd:element>
    <xsd:element name="Description0" ma:index="16" nillable="true" ma:displayName="Description" ma:internalName="Description0">
      <xsd:simpleType>
        <xsd:restriction base="dms:Note">
          <xsd:maxLength value="255"/>
        </xsd:restriction>
      </xsd:simpleType>
    </xsd:element>
    <xsd:element name="Source" ma:index="17" nillable="true" ma:displayName="Source" ma:internalName="Source">
      <xsd:simpleType>
        <xsd:restriction base="dms:Text">
          <xsd:maxLength value="255"/>
        </xsd:restriction>
      </xsd:simpleType>
    </xsd:element>
    <xsd:element name="Department" ma:index="18" nillable="true" ma:displayName="Department" ma:internalName="Department">
      <xsd:simpleType>
        <xsd:restriction base="dms:Text">
          <xsd:maxLength value="255"/>
        </xsd:restriction>
      </xsd:simpleType>
    </xsd:element>
    <xsd:element name="IncludeData" ma:index="19" nillable="true" ma:displayName="Include Data" ma:internalName="IncludeData">
      <xsd:simpleType>
        <xsd:restriction base="dms:Note">
          <xsd:maxLength value="255"/>
        </xsd:restriction>
      </xsd:simpleType>
    </xsd:element>
    <xsd:element name="SecurityLevel" ma:index="20" nillable="true" ma:displayName="Security Level" ma:default="Cao" ma:format="Dropdown" ma:internalName="SecurityLevel">
      <xsd:simpleType>
        <xsd:restriction base="dms:Choice">
          <xsd:enumeration value="Cao"/>
          <xsd:enumeration value="Bình thường"/>
          <xsd:enumeration value="Thấp"/>
        </xsd:restriction>
      </xsd:simpleType>
    </xsd:element>
    <xsd:element name="UserShare" ma:index="21" nillable="true" ma:displayName="UserShare" ma:list="UserInfo" ma:SearchPeopleOnly="false" ma:SharePointGroup="0" ma:internalName="UserShar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serPermission" ma:index="22" nillable="true" ma:displayName="UserPermission" ma:default="Xem" ma:format="Dropdown" ma:internalName="UserPermission">
      <xsd:simpleType>
        <xsd:restriction base="dms:Choice">
          <xsd:enumeration value="Xem"/>
          <xsd:enumeration value="Sử dụng (Không xóa)"/>
          <xsd:enumeration value="Sử dụng"/>
          <xsd:enumeration value="Duyệt"/>
          <xsd:enumeration value="Đầy đủ"/>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90672f47-e978-4c51-b092-0762c8775134" xsi:nil="true"/>
    <UserPermission xmlns="90672f47-e978-4c51-b092-0762c8775134">Xem</UserPermission>
    <DocumentType xmlns="90672f47-e978-4c51-b092-0762c8775134" xsi:nil="true"/>
    <IncludeData xmlns="90672f47-e978-4c51-b092-0762c8775134" xsi:nil="true"/>
    <Code xmlns="90672f47-e978-4c51-b092-0762c8775134" xsi:nil="true"/>
    <SecurityLevel xmlns="90672f47-e978-4c51-b092-0762c8775134">Cao</SecurityLevel>
    <Source xmlns="90672f47-e978-4c51-b092-0762c8775134" xsi:nil="true"/>
    <Department xmlns="90672f47-e978-4c51-b092-0762c8775134" xsi:nil="true"/>
    <Description0 xmlns="90672f47-e978-4c51-b092-0762c8775134" xsi:nil="true"/>
    <UpdateTimes xmlns="90672f47-e978-4c51-b092-0762c8775134" xsi:nil="true"/>
    <UserShare xmlns="90672f47-e978-4c51-b092-0762c8775134">
      <UserInfo>
        <DisplayName/>
        <AccountId xsi:nil="true"/>
        <AccountType/>
      </UserInfo>
    </UserShare>
    <EffectiveDate xmlns="90672f47-e978-4c51-b092-0762c8775134" xsi:nil="true"/>
    <_dlc_DocId xmlns="c97f7665-8af2-4424-8879-52ee8c4dad2b">DJCK3FNZ6YAV-495487438-48</_dlc_DocId>
    <_dlc_DocIdUrl xmlns="c97f7665-8af2-4424-8879-52ee8c4dad2b">
      <Url>https://eoffice.becamex.com.vn/library/_layouts/15/DocIdRedir.aspx?ID=DJCK3FNZ6YAV-495487438-48</Url>
      <Description>DJCK3FNZ6YAV-495487438-48</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5A93B6-55C6-4AE9-989F-DD099EF2B1D1}">
  <ds:schemaRefs>
    <ds:schemaRef ds:uri="http://schemas.microsoft.com/sharepoint/events"/>
  </ds:schemaRefs>
</ds:datastoreItem>
</file>

<file path=customXml/itemProps2.xml><?xml version="1.0" encoding="utf-8"?>
<ds:datastoreItem xmlns:ds="http://schemas.openxmlformats.org/officeDocument/2006/customXml" ds:itemID="{35E34821-2DBD-4B62-8738-C431420148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7f7665-8af2-4424-8879-52ee8c4dad2b"/>
    <ds:schemaRef ds:uri="90672f47-e978-4c51-b092-0762c87751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B41E354-586C-4D74-B4B2-B663ECB98AD2}">
  <ds:schemaRefs>
    <ds:schemaRef ds:uri="http://schemas.microsoft.com/office/2006/metadata/properties"/>
    <ds:schemaRef ds:uri="http://schemas.microsoft.com/office/infopath/2007/PartnerControls"/>
    <ds:schemaRef ds:uri="90672f47-e978-4c51-b092-0762c8775134"/>
    <ds:schemaRef ds:uri="c97f7665-8af2-4424-8879-52ee8c4dad2b"/>
  </ds:schemaRefs>
</ds:datastoreItem>
</file>

<file path=customXml/itemProps4.xml><?xml version="1.0" encoding="utf-8"?>
<ds:datastoreItem xmlns:ds="http://schemas.openxmlformats.org/officeDocument/2006/customXml" ds:itemID="{79B0E218-BA74-4D3A-9DE7-80C6F002CD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922</TotalTime>
  <Words>3962</Words>
  <Application>Microsoft Office PowerPoint</Application>
  <PresentationFormat>Widescreen</PresentationFormat>
  <Paragraphs>301</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Mitr</vt:lpstr>
      <vt:lpstr>Mitr Light</vt:lpstr>
      <vt:lpstr>Mitr Medium</vt:lpstr>
      <vt:lpstr>Office Theme</vt:lpstr>
      <vt:lpstr>PowerPoint Presentation</vt:lpstr>
      <vt:lpstr>Nội dung</vt:lpstr>
      <vt:lpstr>1.1 Trí tuệ nhân tạo là gì?</vt:lpstr>
      <vt:lpstr>1.2 AI trong thực tế</vt:lpstr>
      <vt:lpstr>1.3 Trí tuệ nhân tạo Tạo Sinh</vt:lpstr>
      <vt:lpstr>1.4 Các ứng dụng của AI Tạo sinh</vt:lpstr>
      <vt:lpstr>1.5 Lựa chọn công cụ AI phù hợp</vt:lpstr>
      <vt:lpstr>1.6 Lợi ích của AI</vt:lpstr>
      <vt:lpstr>Tổng quan về AI</vt:lpstr>
      <vt:lpstr>2.1 Giới thiệu ChatGPT</vt:lpstr>
      <vt:lpstr>2.2 Đặc điểm chính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2.2 Ứng dụng thực tế của ChatGPT</vt:lpstr>
      <vt:lpstr>2.3 Cách hoạt động của ChatGPT</vt:lpstr>
      <vt:lpstr>2.4 Hạn chế của ChatGPT</vt:lpstr>
      <vt:lpstr>2.5 Các phiên bản ChatGPT</vt:lpstr>
      <vt:lpstr>2.6 So sánh tính năng miễn phí và trả phí</vt:lpstr>
      <vt:lpstr>Tổng quan ChatGPT</vt:lpstr>
      <vt:lpstr>3.1 Cách viết prompt hiệu quả</vt:lpstr>
      <vt:lpstr>3.2 Công thức prompt</vt:lpstr>
      <vt:lpstr>3.2 Công thức prompt</vt:lpstr>
      <vt:lpstr>3.3 Ví dụ prompt hiệu quả</vt:lpstr>
      <vt:lpstr>3.3 Ví dụ prompt hiệu quả</vt:lpstr>
      <vt:lpstr>3.3 Ví dụ prompt hiệu quả</vt:lpstr>
      <vt:lpstr>3.3 Ví dụ prompt hiệu quả</vt:lpstr>
      <vt:lpstr>3.3 Ví dụ prompt hiệu quả</vt:lpstr>
      <vt:lpstr>3.3 Ví dụ prompt hiệu quả</vt:lpstr>
      <vt:lpstr>3.3 Ví dụ prompt hiệu quả</vt:lpstr>
      <vt:lpstr>3.3 Ví dụ prompt hiệu quả</vt:lpstr>
      <vt:lpstr>3.3 Ví dụ prompt hiệu quả</vt:lpstr>
      <vt:lpstr>4.1 Sử dụng ChatGPT trong các phòng ban</vt:lpstr>
      <vt:lpstr>4.2 Sử dụng ChatGPT trong các phòng ban</vt:lpstr>
      <vt:lpstr>4.3 Sử dụng ChatGPT trong các phòng ban</vt:lpstr>
      <vt:lpstr>4.4 Sử dụng ChatGPT trong các phòng ban</vt:lpstr>
      <vt:lpstr>4.5 Sử dụng ChatGPT trong các phòng ban</vt:lpstr>
      <vt:lpstr>4.6 Sử dụng ChatGPT trong các phòng ban</vt:lpstr>
      <vt:lpstr>4.7 Sử dụng ChatGPT trong các phòng ban</vt:lpstr>
      <vt:lpstr>PowerPoint Presentation</vt:lpstr>
      <vt:lpstr>5.1 Giới thiệu My GPT và Projects</vt:lpstr>
      <vt:lpstr>5.2 Giới thiệu My GPT và Projects</vt:lpstr>
      <vt:lpstr>6. Thảo luận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Becamex Powerpoint Template A.pptx</dc:title>
  <dc:creator>Microsoft Office User</dc:creator>
  <cp:lastModifiedBy>NGÔ HOÀNG LÂN</cp:lastModifiedBy>
  <cp:revision>194</cp:revision>
  <dcterms:created xsi:type="dcterms:W3CDTF">2020-05-14T02:39:55Z</dcterms:created>
  <dcterms:modified xsi:type="dcterms:W3CDTF">2024-12-31T08:42:59Z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0x010100620977AF0D4C9E43B149BD72CCAB6573</vt:lpwstr>
  </property>
  <property fmtid="{D5CDD505-2E9C-101B-9397-08002B2CF9AE}" pid="3" name="_dlc_DocIdItemGuid">
    <vt:lpwstr>897c0069-42b5-41d9-a0bf-c1fee9955d3a</vt:lpwstr>
  </property>
</Properties>
</file>